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4 Answers" id="{4FFF0999-561C-497F-8FEA-7E80089AA107}">
          <p14:sldIdLst>
            <p14:sldId id="256"/>
            <p14:sldId id="257"/>
            <p14:sldId id="258"/>
            <p14:sldId id="259"/>
          </p14:sldIdLst>
        </p14:section>
        <p14:section name="6 Answers" id="{D9B52F69-9D4F-4E2A-BF60-A41F73727048}">
          <p14:sldIdLst>
            <p14:sldId id="260"/>
            <p14:sldId id="261"/>
            <p14:sldId id="262"/>
            <p14:sldId id="263"/>
            <p14:sldId id="264"/>
            <p14:sldId id="265"/>
          </p14:sldIdLst>
        </p14:section>
        <p14:section name="8 Answers" id="{7EC39894-E3BF-4062-8073-65A8133B26F9}">
          <p14:sldIdLst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63A8"/>
    <a:srgbClr val="183C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58" y="4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FB74-E868-45BB-8BB4-79BD00CB3CF1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4AC1-71A0-49C3-965D-BD39AC9CF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546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FB74-E868-45BB-8BB4-79BD00CB3CF1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4AC1-71A0-49C3-965D-BD39AC9CF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89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FB74-E868-45BB-8BB4-79BD00CB3CF1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4AC1-71A0-49C3-965D-BD39AC9CF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79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FB74-E868-45BB-8BB4-79BD00CB3CF1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4AC1-71A0-49C3-965D-BD39AC9CF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83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FB74-E868-45BB-8BB4-79BD00CB3CF1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4AC1-71A0-49C3-965D-BD39AC9CF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689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FB74-E868-45BB-8BB4-79BD00CB3CF1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4AC1-71A0-49C3-965D-BD39AC9CF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334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FB74-E868-45BB-8BB4-79BD00CB3CF1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4AC1-71A0-49C3-965D-BD39AC9CF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449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FB74-E868-45BB-8BB4-79BD00CB3CF1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4AC1-71A0-49C3-965D-BD39AC9CF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6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FB74-E868-45BB-8BB4-79BD00CB3CF1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4AC1-71A0-49C3-965D-BD39AC9CF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682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FB74-E868-45BB-8BB4-79BD00CB3CF1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4AC1-71A0-49C3-965D-BD39AC9CF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87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FB74-E868-45BB-8BB4-79BD00CB3CF1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24AC1-71A0-49C3-965D-BD39AC9CF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830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AFB74-E868-45BB-8BB4-79BD00CB3CF1}" type="datetimeFigureOut">
              <a:rPr lang="en-GB" smtClean="0"/>
              <a:t>06/03/2017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24AC1-71A0-49C3-965D-BD39AC9CF2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835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3.wav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3.wav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3.wav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3.wav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3.wav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3.wav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3.wav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3.wav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3.wav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3.wav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3.wav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3.wav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3.wav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3.wav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3.wav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3.wav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3.wav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3.wav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Tekhnologic"/>
          <p:cNvGrpSpPr/>
          <p:nvPr/>
        </p:nvGrpSpPr>
        <p:grpSpPr>
          <a:xfrm>
            <a:off x="15841" y="6587896"/>
            <a:ext cx="987779" cy="252000"/>
            <a:chOff x="1116340" y="5884097"/>
            <a:chExt cx="987779" cy="252000"/>
          </a:xfrm>
        </p:grpSpPr>
        <p:pic>
          <p:nvPicPr>
            <p:cNvPr id="27" name="Logo"/>
            <p:cNvPicPr>
              <a:picLocks noChangeAspect="1"/>
            </p:cNvPicPr>
            <p:nvPr/>
          </p:nvPicPr>
          <p:blipFill>
            <a:blip r:embed="rId4" cstate="hq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6340" y="5884097"/>
              <a:ext cx="252000" cy="252000"/>
            </a:xfrm>
            <a:prstGeom prst="rect">
              <a:avLst/>
            </a:prstGeom>
          </p:spPr>
        </p:pic>
        <p:sp>
          <p:nvSpPr>
            <p:cNvPr id="28" name="Text"/>
            <p:cNvSpPr/>
            <p:nvPr/>
          </p:nvSpPr>
          <p:spPr>
            <a:xfrm>
              <a:off x="1368340" y="5933153"/>
              <a:ext cx="735779" cy="15388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 b="0" cap="none" spc="0" dirty="0">
                  <a:ln w="0"/>
                  <a:solidFill>
                    <a:srgbClr val="2C63A8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19" name="A"/>
          <p:cNvSpPr/>
          <p:nvPr/>
        </p:nvSpPr>
        <p:spPr>
          <a:xfrm>
            <a:off x="318540" y="2635836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4" name="A_answer"/>
          <p:cNvSpPr/>
          <p:nvPr/>
        </p:nvSpPr>
        <p:spPr>
          <a:xfrm>
            <a:off x="1476340" y="2635837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Correct Answer</a:t>
            </a:r>
          </a:p>
        </p:txBody>
      </p:sp>
      <p:sp>
        <p:nvSpPr>
          <p:cNvPr id="21" name="B"/>
          <p:cNvSpPr/>
          <p:nvPr/>
        </p:nvSpPr>
        <p:spPr>
          <a:xfrm>
            <a:off x="6323091" y="2634459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6" name="B_answer"/>
          <p:cNvSpPr/>
          <p:nvPr/>
        </p:nvSpPr>
        <p:spPr>
          <a:xfrm>
            <a:off x="7480891" y="2635837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20" name="C"/>
          <p:cNvSpPr/>
          <p:nvPr/>
        </p:nvSpPr>
        <p:spPr>
          <a:xfrm>
            <a:off x="318540" y="4246997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" name="C_answer"/>
          <p:cNvSpPr/>
          <p:nvPr/>
        </p:nvSpPr>
        <p:spPr>
          <a:xfrm>
            <a:off x="1476340" y="4245620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22" name="D"/>
          <p:cNvSpPr/>
          <p:nvPr/>
        </p:nvSpPr>
        <p:spPr>
          <a:xfrm>
            <a:off x="6323091" y="4245620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0" name="D_answer"/>
          <p:cNvSpPr/>
          <p:nvPr/>
        </p:nvSpPr>
        <p:spPr>
          <a:xfrm>
            <a:off x="7480891" y="4245620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12" name="Question box"/>
          <p:cNvSpPr/>
          <p:nvPr/>
        </p:nvSpPr>
        <p:spPr>
          <a:xfrm>
            <a:off x="316951" y="306052"/>
            <a:ext cx="11520000" cy="2160000"/>
          </a:xfrm>
          <a:prstGeom prst="roundRect">
            <a:avLst/>
          </a:pr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Question</a:t>
            </a:r>
            <a:endParaRPr lang="en-GB" sz="4800" dirty="0">
              <a:latin typeface="+mj-lt"/>
            </a:endParaRPr>
          </a:p>
        </p:txBody>
      </p:sp>
      <p:sp>
        <p:nvSpPr>
          <p:cNvPr id="15" name="Score Button">
            <a:hlinkClick r:id="" action="ppaction://hlinkshowjump?jump=nextslide" tooltip="Next Question!" highlightClick="1">
              <a:snd r:embed="rId5" name="click.wav"/>
            </a:hlinkClick>
          </p:cNvPr>
          <p:cNvSpPr/>
          <p:nvPr/>
        </p:nvSpPr>
        <p:spPr>
          <a:xfrm>
            <a:off x="11116951" y="6047896"/>
            <a:ext cx="720000" cy="540000"/>
          </a:xfrm>
          <a:prstGeom prst="roundRect">
            <a:avLst/>
          </a:prstGeom>
          <a:solidFill>
            <a:schemeClr val="accent1">
              <a:lumMod val="50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&gt;</a:t>
            </a:r>
            <a:endParaRPr lang="en-GB" sz="44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6796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Tekhnologic"/>
          <p:cNvGrpSpPr/>
          <p:nvPr/>
        </p:nvGrpSpPr>
        <p:grpSpPr>
          <a:xfrm>
            <a:off x="15841" y="6587896"/>
            <a:ext cx="987779" cy="252000"/>
            <a:chOff x="1116340" y="5884097"/>
            <a:chExt cx="987779" cy="252000"/>
          </a:xfrm>
        </p:grpSpPr>
        <p:pic>
          <p:nvPicPr>
            <p:cNvPr id="27" name="Logo"/>
            <p:cNvPicPr>
              <a:picLocks noChangeAspect="1"/>
            </p:cNvPicPr>
            <p:nvPr/>
          </p:nvPicPr>
          <p:blipFill>
            <a:blip r:embed="rId4" cstate="hq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6340" y="5884097"/>
              <a:ext cx="252000" cy="252000"/>
            </a:xfrm>
            <a:prstGeom prst="rect">
              <a:avLst/>
            </a:prstGeom>
          </p:spPr>
        </p:pic>
        <p:sp>
          <p:nvSpPr>
            <p:cNvPr id="28" name="Text"/>
            <p:cNvSpPr/>
            <p:nvPr/>
          </p:nvSpPr>
          <p:spPr>
            <a:xfrm>
              <a:off x="1368340" y="5933153"/>
              <a:ext cx="735779" cy="15388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 b="0" cap="none" spc="0" dirty="0">
                  <a:ln w="0"/>
                  <a:solidFill>
                    <a:srgbClr val="2C63A8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19" name="A"/>
          <p:cNvSpPr/>
          <p:nvPr/>
        </p:nvSpPr>
        <p:spPr>
          <a:xfrm>
            <a:off x="318540" y="2459566"/>
            <a:ext cx="1157800" cy="108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4" name="A_answer"/>
          <p:cNvSpPr/>
          <p:nvPr/>
        </p:nvSpPr>
        <p:spPr>
          <a:xfrm>
            <a:off x="1476340" y="2459567"/>
            <a:ext cx="4356060" cy="108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21" name="B"/>
          <p:cNvSpPr/>
          <p:nvPr/>
        </p:nvSpPr>
        <p:spPr>
          <a:xfrm>
            <a:off x="6323091" y="2458189"/>
            <a:ext cx="1157800" cy="108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6" name="B_answer"/>
          <p:cNvSpPr/>
          <p:nvPr/>
        </p:nvSpPr>
        <p:spPr>
          <a:xfrm>
            <a:off x="7480891" y="2459567"/>
            <a:ext cx="4356060" cy="108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20" name="C"/>
          <p:cNvSpPr/>
          <p:nvPr/>
        </p:nvSpPr>
        <p:spPr>
          <a:xfrm>
            <a:off x="318540" y="3624907"/>
            <a:ext cx="1157800" cy="108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" name="C_answer"/>
          <p:cNvSpPr/>
          <p:nvPr/>
        </p:nvSpPr>
        <p:spPr>
          <a:xfrm>
            <a:off x="1476340" y="3623530"/>
            <a:ext cx="4356060" cy="108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22" name="D"/>
          <p:cNvSpPr/>
          <p:nvPr/>
        </p:nvSpPr>
        <p:spPr>
          <a:xfrm>
            <a:off x="6323091" y="3623530"/>
            <a:ext cx="1157800" cy="108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0" name="D_answer"/>
          <p:cNvSpPr/>
          <p:nvPr/>
        </p:nvSpPr>
        <p:spPr>
          <a:xfrm>
            <a:off x="7480891" y="3623530"/>
            <a:ext cx="4356060" cy="108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12" name="Question box"/>
          <p:cNvSpPr/>
          <p:nvPr/>
        </p:nvSpPr>
        <p:spPr>
          <a:xfrm>
            <a:off x="316951" y="306052"/>
            <a:ext cx="11520000" cy="1980000"/>
          </a:xfrm>
          <a:prstGeom prst="roundRect">
            <a:avLst/>
          </a:pr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Question</a:t>
            </a:r>
            <a:endParaRPr lang="en-GB" sz="4800" dirty="0">
              <a:latin typeface="+mj-lt"/>
            </a:endParaRPr>
          </a:p>
        </p:txBody>
      </p:sp>
      <p:sp>
        <p:nvSpPr>
          <p:cNvPr id="15" name="Score Button">
            <a:hlinkClick r:id="" action="ppaction://hlinkshowjump?jump=nextslide" tooltip="Next Question!" highlightClick="1">
              <a:snd r:embed="rId5" name="click.wav"/>
            </a:hlinkClick>
          </p:cNvPr>
          <p:cNvSpPr/>
          <p:nvPr/>
        </p:nvSpPr>
        <p:spPr>
          <a:xfrm>
            <a:off x="11116951" y="6047896"/>
            <a:ext cx="720000" cy="540000"/>
          </a:xfrm>
          <a:prstGeom prst="roundRect">
            <a:avLst/>
          </a:prstGeom>
          <a:solidFill>
            <a:schemeClr val="accent1">
              <a:lumMod val="50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&gt;</a:t>
            </a:r>
            <a:endParaRPr lang="en-GB" sz="44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6" name="E"/>
          <p:cNvSpPr/>
          <p:nvPr/>
        </p:nvSpPr>
        <p:spPr>
          <a:xfrm>
            <a:off x="316951" y="4793003"/>
            <a:ext cx="1157800" cy="108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17" name="E_answer"/>
          <p:cNvSpPr/>
          <p:nvPr/>
        </p:nvSpPr>
        <p:spPr>
          <a:xfrm>
            <a:off x="1474751" y="4791626"/>
            <a:ext cx="4356060" cy="108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18" name="F"/>
          <p:cNvSpPr/>
          <p:nvPr/>
        </p:nvSpPr>
        <p:spPr>
          <a:xfrm>
            <a:off x="6321502" y="4791626"/>
            <a:ext cx="1157800" cy="108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23" name="F_answer"/>
          <p:cNvSpPr/>
          <p:nvPr/>
        </p:nvSpPr>
        <p:spPr>
          <a:xfrm>
            <a:off x="7479302" y="4791626"/>
            <a:ext cx="4356060" cy="108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Correct Answer</a:t>
            </a:r>
          </a:p>
        </p:txBody>
      </p:sp>
    </p:spTree>
    <p:extLst>
      <p:ext uri="{BB962C8B-B14F-4D97-AF65-F5344CB8AC3E}">
        <p14:creationId xmlns:p14="http://schemas.microsoft.com/office/powerpoint/2010/main" val="81640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51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55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62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6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Tekhnologic"/>
          <p:cNvGrpSpPr/>
          <p:nvPr/>
        </p:nvGrpSpPr>
        <p:grpSpPr>
          <a:xfrm>
            <a:off x="15841" y="6587896"/>
            <a:ext cx="987779" cy="252000"/>
            <a:chOff x="1116340" y="5884097"/>
            <a:chExt cx="987779" cy="252000"/>
          </a:xfrm>
        </p:grpSpPr>
        <p:pic>
          <p:nvPicPr>
            <p:cNvPr id="27" name="Logo"/>
            <p:cNvPicPr>
              <a:picLocks noChangeAspect="1"/>
            </p:cNvPicPr>
            <p:nvPr/>
          </p:nvPicPr>
          <p:blipFill>
            <a:blip r:embed="rId4" cstate="hq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6340" y="5884097"/>
              <a:ext cx="252000" cy="252000"/>
            </a:xfrm>
            <a:prstGeom prst="rect">
              <a:avLst/>
            </a:prstGeom>
          </p:spPr>
        </p:pic>
        <p:sp>
          <p:nvSpPr>
            <p:cNvPr id="28" name="Text"/>
            <p:cNvSpPr/>
            <p:nvPr/>
          </p:nvSpPr>
          <p:spPr>
            <a:xfrm>
              <a:off x="1368340" y="5933153"/>
              <a:ext cx="735779" cy="15388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 b="0" cap="none" spc="0" dirty="0">
                  <a:ln w="0"/>
                  <a:solidFill>
                    <a:srgbClr val="2C63A8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19" name="A"/>
          <p:cNvSpPr/>
          <p:nvPr/>
        </p:nvSpPr>
        <p:spPr>
          <a:xfrm>
            <a:off x="318540" y="2034094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4" name="A_answer"/>
          <p:cNvSpPr/>
          <p:nvPr/>
        </p:nvSpPr>
        <p:spPr>
          <a:xfrm>
            <a:off x="1476340" y="2034095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Correct Answer</a:t>
            </a:r>
          </a:p>
        </p:txBody>
      </p:sp>
      <p:sp>
        <p:nvSpPr>
          <p:cNvPr id="21" name="B"/>
          <p:cNvSpPr/>
          <p:nvPr/>
        </p:nvSpPr>
        <p:spPr>
          <a:xfrm>
            <a:off x="6323091" y="2032717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6" name="B_answer"/>
          <p:cNvSpPr/>
          <p:nvPr/>
        </p:nvSpPr>
        <p:spPr>
          <a:xfrm>
            <a:off x="7480891" y="2034095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20" name="C"/>
          <p:cNvSpPr/>
          <p:nvPr/>
        </p:nvSpPr>
        <p:spPr>
          <a:xfrm>
            <a:off x="316951" y="3040759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" name="C_answer"/>
          <p:cNvSpPr/>
          <p:nvPr/>
        </p:nvSpPr>
        <p:spPr>
          <a:xfrm>
            <a:off x="1474751" y="3039382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22" name="D"/>
          <p:cNvSpPr/>
          <p:nvPr/>
        </p:nvSpPr>
        <p:spPr>
          <a:xfrm>
            <a:off x="6321502" y="3039382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0" name="D_answer"/>
          <p:cNvSpPr/>
          <p:nvPr/>
        </p:nvSpPr>
        <p:spPr>
          <a:xfrm>
            <a:off x="7479302" y="3039382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12" name="Question box"/>
          <p:cNvSpPr/>
          <p:nvPr/>
        </p:nvSpPr>
        <p:spPr>
          <a:xfrm>
            <a:off x="316951" y="306052"/>
            <a:ext cx="11520000" cy="1620000"/>
          </a:xfrm>
          <a:prstGeom prst="roundRect">
            <a:avLst/>
          </a:pr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Question</a:t>
            </a:r>
            <a:endParaRPr lang="en-GB" sz="4800" dirty="0">
              <a:latin typeface="+mj-lt"/>
            </a:endParaRPr>
          </a:p>
        </p:txBody>
      </p:sp>
      <p:sp>
        <p:nvSpPr>
          <p:cNvPr id="15" name="Score Button">
            <a:hlinkClick r:id="" action="ppaction://hlinkshowjump?jump=nextslide" tooltip="Next Question!" highlightClick="1">
              <a:snd r:embed="rId5" name="click.wav"/>
            </a:hlinkClick>
          </p:cNvPr>
          <p:cNvSpPr/>
          <p:nvPr/>
        </p:nvSpPr>
        <p:spPr>
          <a:xfrm>
            <a:off x="11116951" y="6047896"/>
            <a:ext cx="720000" cy="540000"/>
          </a:xfrm>
          <a:prstGeom prst="roundRect">
            <a:avLst/>
          </a:prstGeom>
          <a:solidFill>
            <a:schemeClr val="accent1">
              <a:lumMod val="50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&gt;</a:t>
            </a:r>
            <a:endParaRPr lang="en-GB" sz="44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6" name="E"/>
          <p:cNvSpPr/>
          <p:nvPr/>
        </p:nvSpPr>
        <p:spPr>
          <a:xfrm>
            <a:off x="316951" y="4046046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17" name="E_answer"/>
          <p:cNvSpPr/>
          <p:nvPr/>
        </p:nvSpPr>
        <p:spPr>
          <a:xfrm>
            <a:off x="1474751" y="4044669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18" name="F"/>
          <p:cNvSpPr/>
          <p:nvPr/>
        </p:nvSpPr>
        <p:spPr>
          <a:xfrm>
            <a:off x="6321502" y="4044669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23" name="F_answer"/>
          <p:cNvSpPr/>
          <p:nvPr/>
        </p:nvSpPr>
        <p:spPr>
          <a:xfrm>
            <a:off x="7479302" y="4044669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24" name="G"/>
          <p:cNvSpPr/>
          <p:nvPr/>
        </p:nvSpPr>
        <p:spPr>
          <a:xfrm>
            <a:off x="316951" y="5038150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25" name="G_answer"/>
          <p:cNvSpPr/>
          <p:nvPr/>
        </p:nvSpPr>
        <p:spPr>
          <a:xfrm>
            <a:off x="1474751" y="5036773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26" name="H"/>
          <p:cNvSpPr/>
          <p:nvPr/>
        </p:nvSpPr>
        <p:spPr>
          <a:xfrm>
            <a:off x="6321502" y="5036773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</p:txBody>
      </p:sp>
      <p:sp>
        <p:nvSpPr>
          <p:cNvPr id="30" name="H_answer"/>
          <p:cNvSpPr/>
          <p:nvPr/>
        </p:nvSpPr>
        <p:spPr>
          <a:xfrm>
            <a:off x="7479302" y="5036773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348450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51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55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62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6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3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7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84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8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Tekhnologic"/>
          <p:cNvGrpSpPr/>
          <p:nvPr/>
        </p:nvGrpSpPr>
        <p:grpSpPr>
          <a:xfrm>
            <a:off x="15841" y="6587896"/>
            <a:ext cx="987779" cy="252000"/>
            <a:chOff x="1116340" y="5884097"/>
            <a:chExt cx="987779" cy="252000"/>
          </a:xfrm>
        </p:grpSpPr>
        <p:pic>
          <p:nvPicPr>
            <p:cNvPr id="27" name="Logo"/>
            <p:cNvPicPr>
              <a:picLocks noChangeAspect="1"/>
            </p:cNvPicPr>
            <p:nvPr/>
          </p:nvPicPr>
          <p:blipFill>
            <a:blip r:embed="rId4" cstate="hq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6340" y="5884097"/>
              <a:ext cx="252000" cy="252000"/>
            </a:xfrm>
            <a:prstGeom prst="rect">
              <a:avLst/>
            </a:prstGeom>
          </p:spPr>
        </p:pic>
        <p:sp>
          <p:nvSpPr>
            <p:cNvPr id="28" name="Text"/>
            <p:cNvSpPr/>
            <p:nvPr/>
          </p:nvSpPr>
          <p:spPr>
            <a:xfrm>
              <a:off x="1368340" y="5933153"/>
              <a:ext cx="735779" cy="15388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 b="0" cap="none" spc="0" dirty="0">
                  <a:ln w="0"/>
                  <a:solidFill>
                    <a:srgbClr val="2C63A8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19" name="A"/>
          <p:cNvSpPr/>
          <p:nvPr/>
        </p:nvSpPr>
        <p:spPr>
          <a:xfrm>
            <a:off x="318540" y="2034094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4" name="A_answer"/>
          <p:cNvSpPr/>
          <p:nvPr/>
        </p:nvSpPr>
        <p:spPr>
          <a:xfrm>
            <a:off x="1476340" y="2034095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21" name="B"/>
          <p:cNvSpPr/>
          <p:nvPr/>
        </p:nvSpPr>
        <p:spPr>
          <a:xfrm>
            <a:off x="6323091" y="2032717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6" name="B_answer"/>
          <p:cNvSpPr/>
          <p:nvPr/>
        </p:nvSpPr>
        <p:spPr>
          <a:xfrm>
            <a:off x="7480891" y="2034095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Correct Answer</a:t>
            </a:r>
          </a:p>
        </p:txBody>
      </p:sp>
      <p:sp>
        <p:nvSpPr>
          <p:cNvPr id="20" name="C"/>
          <p:cNvSpPr/>
          <p:nvPr/>
        </p:nvSpPr>
        <p:spPr>
          <a:xfrm>
            <a:off x="316951" y="3040759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" name="C_answer"/>
          <p:cNvSpPr/>
          <p:nvPr/>
        </p:nvSpPr>
        <p:spPr>
          <a:xfrm>
            <a:off x="1474751" y="3039382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22" name="D"/>
          <p:cNvSpPr/>
          <p:nvPr/>
        </p:nvSpPr>
        <p:spPr>
          <a:xfrm>
            <a:off x="6321502" y="3039382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0" name="D_answer"/>
          <p:cNvSpPr/>
          <p:nvPr/>
        </p:nvSpPr>
        <p:spPr>
          <a:xfrm>
            <a:off x="7479302" y="3039382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12" name="Question box"/>
          <p:cNvSpPr/>
          <p:nvPr/>
        </p:nvSpPr>
        <p:spPr>
          <a:xfrm>
            <a:off x="316951" y="306052"/>
            <a:ext cx="11520000" cy="1620000"/>
          </a:xfrm>
          <a:prstGeom prst="roundRect">
            <a:avLst/>
          </a:pr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Question</a:t>
            </a:r>
            <a:endParaRPr lang="en-GB" sz="4800" dirty="0">
              <a:latin typeface="+mj-lt"/>
            </a:endParaRPr>
          </a:p>
        </p:txBody>
      </p:sp>
      <p:sp>
        <p:nvSpPr>
          <p:cNvPr id="15" name="Score Button">
            <a:hlinkClick r:id="" action="ppaction://hlinkshowjump?jump=nextslide" tooltip="Next Question!" highlightClick="1">
              <a:snd r:embed="rId5" name="click.wav"/>
            </a:hlinkClick>
          </p:cNvPr>
          <p:cNvSpPr/>
          <p:nvPr/>
        </p:nvSpPr>
        <p:spPr>
          <a:xfrm>
            <a:off x="11116951" y="6047896"/>
            <a:ext cx="720000" cy="540000"/>
          </a:xfrm>
          <a:prstGeom prst="roundRect">
            <a:avLst/>
          </a:prstGeom>
          <a:solidFill>
            <a:schemeClr val="accent1">
              <a:lumMod val="50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&gt;</a:t>
            </a:r>
            <a:endParaRPr lang="en-GB" sz="44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6" name="E"/>
          <p:cNvSpPr/>
          <p:nvPr/>
        </p:nvSpPr>
        <p:spPr>
          <a:xfrm>
            <a:off x="316951" y="4046046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17" name="E_answer"/>
          <p:cNvSpPr/>
          <p:nvPr/>
        </p:nvSpPr>
        <p:spPr>
          <a:xfrm>
            <a:off x="1474751" y="4044669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18" name="F"/>
          <p:cNvSpPr/>
          <p:nvPr/>
        </p:nvSpPr>
        <p:spPr>
          <a:xfrm>
            <a:off x="6321502" y="4044669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23" name="F_answer"/>
          <p:cNvSpPr/>
          <p:nvPr/>
        </p:nvSpPr>
        <p:spPr>
          <a:xfrm>
            <a:off x="7479302" y="4044669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24" name="G"/>
          <p:cNvSpPr/>
          <p:nvPr/>
        </p:nvSpPr>
        <p:spPr>
          <a:xfrm>
            <a:off x="316951" y="5038150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25" name="G_answer"/>
          <p:cNvSpPr/>
          <p:nvPr/>
        </p:nvSpPr>
        <p:spPr>
          <a:xfrm>
            <a:off x="1474751" y="5036773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26" name="H"/>
          <p:cNvSpPr/>
          <p:nvPr/>
        </p:nvSpPr>
        <p:spPr>
          <a:xfrm>
            <a:off x="6321502" y="5036773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</p:txBody>
      </p:sp>
      <p:sp>
        <p:nvSpPr>
          <p:cNvPr id="30" name="H_answer"/>
          <p:cNvSpPr/>
          <p:nvPr/>
        </p:nvSpPr>
        <p:spPr>
          <a:xfrm>
            <a:off x="7479302" y="5036773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28190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51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55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62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6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3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7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84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8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Tekhnologic"/>
          <p:cNvGrpSpPr/>
          <p:nvPr/>
        </p:nvGrpSpPr>
        <p:grpSpPr>
          <a:xfrm>
            <a:off x="15841" y="6587896"/>
            <a:ext cx="987779" cy="252000"/>
            <a:chOff x="1116340" y="5884097"/>
            <a:chExt cx="987779" cy="252000"/>
          </a:xfrm>
        </p:grpSpPr>
        <p:pic>
          <p:nvPicPr>
            <p:cNvPr id="27" name="Logo"/>
            <p:cNvPicPr>
              <a:picLocks noChangeAspect="1"/>
            </p:cNvPicPr>
            <p:nvPr/>
          </p:nvPicPr>
          <p:blipFill>
            <a:blip r:embed="rId4" cstate="hq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6340" y="5884097"/>
              <a:ext cx="252000" cy="252000"/>
            </a:xfrm>
            <a:prstGeom prst="rect">
              <a:avLst/>
            </a:prstGeom>
          </p:spPr>
        </p:pic>
        <p:sp>
          <p:nvSpPr>
            <p:cNvPr id="28" name="Text"/>
            <p:cNvSpPr/>
            <p:nvPr/>
          </p:nvSpPr>
          <p:spPr>
            <a:xfrm>
              <a:off x="1368340" y="5933153"/>
              <a:ext cx="735779" cy="15388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 b="0" cap="none" spc="0" dirty="0">
                  <a:ln w="0"/>
                  <a:solidFill>
                    <a:srgbClr val="2C63A8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19" name="A"/>
          <p:cNvSpPr/>
          <p:nvPr/>
        </p:nvSpPr>
        <p:spPr>
          <a:xfrm>
            <a:off x="318540" y="2034094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4" name="A_answer"/>
          <p:cNvSpPr/>
          <p:nvPr/>
        </p:nvSpPr>
        <p:spPr>
          <a:xfrm>
            <a:off x="1476340" y="2034095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21" name="B"/>
          <p:cNvSpPr/>
          <p:nvPr/>
        </p:nvSpPr>
        <p:spPr>
          <a:xfrm>
            <a:off x="6323091" y="2032717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6" name="B_answer"/>
          <p:cNvSpPr/>
          <p:nvPr/>
        </p:nvSpPr>
        <p:spPr>
          <a:xfrm>
            <a:off x="7480891" y="2034095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20" name="C"/>
          <p:cNvSpPr/>
          <p:nvPr/>
        </p:nvSpPr>
        <p:spPr>
          <a:xfrm>
            <a:off x="316951" y="3040759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" name="C_answer"/>
          <p:cNvSpPr/>
          <p:nvPr/>
        </p:nvSpPr>
        <p:spPr>
          <a:xfrm>
            <a:off x="1474751" y="3039382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Correct Answer</a:t>
            </a:r>
          </a:p>
        </p:txBody>
      </p:sp>
      <p:sp>
        <p:nvSpPr>
          <p:cNvPr id="22" name="D"/>
          <p:cNvSpPr/>
          <p:nvPr/>
        </p:nvSpPr>
        <p:spPr>
          <a:xfrm>
            <a:off x="6321502" y="3039382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0" name="D_answer"/>
          <p:cNvSpPr/>
          <p:nvPr/>
        </p:nvSpPr>
        <p:spPr>
          <a:xfrm>
            <a:off x="7479302" y="3039382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12" name="Question box"/>
          <p:cNvSpPr/>
          <p:nvPr/>
        </p:nvSpPr>
        <p:spPr>
          <a:xfrm>
            <a:off x="316951" y="306052"/>
            <a:ext cx="11520000" cy="1620000"/>
          </a:xfrm>
          <a:prstGeom prst="roundRect">
            <a:avLst/>
          </a:pr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Question</a:t>
            </a:r>
            <a:endParaRPr lang="en-GB" sz="4800" dirty="0">
              <a:latin typeface="+mj-lt"/>
            </a:endParaRPr>
          </a:p>
        </p:txBody>
      </p:sp>
      <p:sp>
        <p:nvSpPr>
          <p:cNvPr id="15" name="Score Button">
            <a:hlinkClick r:id="" action="ppaction://hlinkshowjump?jump=nextslide" tooltip="Next Question!" highlightClick="1">
              <a:snd r:embed="rId5" name="click.wav"/>
            </a:hlinkClick>
          </p:cNvPr>
          <p:cNvSpPr/>
          <p:nvPr/>
        </p:nvSpPr>
        <p:spPr>
          <a:xfrm>
            <a:off x="11116951" y="6047896"/>
            <a:ext cx="720000" cy="540000"/>
          </a:xfrm>
          <a:prstGeom prst="roundRect">
            <a:avLst/>
          </a:prstGeom>
          <a:solidFill>
            <a:schemeClr val="accent1">
              <a:lumMod val="50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&gt;</a:t>
            </a:r>
            <a:endParaRPr lang="en-GB" sz="44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6" name="E"/>
          <p:cNvSpPr/>
          <p:nvPr/>
        </p:nvSpPr>
        <p:spPr>
          <a:xfrm>
            <a:off x="316951" y="4046046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17" name="E_answer"/>
          <p:cNvSpPr/>
          <p:nvPr/>
        </p:nvSpPr>
        <p:spPr>
          <a:xfrm>
            <a:off x="1474751" y="4044669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18" name="F"/>
          <p:cNvSpPr/>
          <p:nvPr/>
        </p:nvSpPr>
        <p:spPr>
          <a:xfrm>
            <a:off x="6321502" y="4044669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23" name="F_answer"/>
          <p:cNvSpPr/>
          <p:nvPr/>
        </p:nvSpPr>
        <p:spPr>
          <a:xfrm>
            <a:off x="7479302" y="4044669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24" name="G"/>
          <p:cNvSpPr/>
          <p:nvPr/>
        </p:nvSpPr>
        <p:spPr>
          <a:xfrm>
            <a:off x="316951" y="5038150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25" name="G_answer"/>
          <p:cNvSpPr/>
          <p:nvPr/>
        </p:nvSpPr>
        <p:spPr>
          <a:xfrm>
            <a:off x="1474751" y="5036773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26" name="H"/>
          <p:cNvSpPr/>
          <p:nvPr/>
        </p:nvSpPr>
        <p:spPr>
          <a:xfrm>
            <a:off x="6321502" y="5036773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</p:txBody>
      </p:sp>
      <p:sp>
        <p:nvSpPr>
          <p:cNvPr id="30" name="H_answer"/>
          <p:cNvSpPr/>
          <p:nvPr/>
        </p:nvSpPr>
        <p:spPr>
          <a:xfrm>
            <a:off x="7479302" y="5036773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400682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51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55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62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6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3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7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84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8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Tekhnologic"/>
          <p:cNvGrpSpPr/>
          <p:nvPr/>
        </p:nvGrpSpPr>
        <p:grpSpPr>
          <a:xfrm>
            <a:off x="15841" y="6587896"/>
            <a:ext cx="987779" cy="252000"/>
            <a:chOff x="1116340" y="5884097"/>
            <a:chExt cx="987779" cy="252000"/>
          </a:xfrm>
        </p:grpSpPr>
        <p:pic>
          <p:nvPicPr>
            <p:cNvPr id="27" name="Logo"/>
            <p:cNvPicPr>
              <a:picLocks noChangeAspect="1"/>
            </p:cNvPicPr>
            <p:nvPr/>
          </p:nvPicPr>
          <p:blipFill>
            <a:blip r:embed="rId4" cstate="hq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6340" y="5884097"/>
              <a:ext cx="252000" cy="252000"/>
            </a:xfrm>
            <a:prstGeom prst="rect">
              <a:avLst/>
            </a:prstGeom>
          </p:spPr>
        </p:pic>
        <p:sp>
          <p:nvSpPr>
            <p:cNvPr id="28" name="Text"/>
            <p:cNvSpPr/>
            <p:nvPr/>
          </p:nvSpPr>
          <p:spPr>
            <a:xfrm>
              <a:off x="1368340" y="5933153"/>
              <a:ext cx="735779" cy="15388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 b="0" cap="none" spc="0" dirty="0">
                  <a:ln w="0"/>
                  <a:solidFill>
                    <a:srgbClr val="2C63A8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19" name="A"/>
          <p:cNvSpPr/>
          <p:nvPr/>
        </p:nvSpPr>
        <p:spPr>
          <a:xfrm>
            <a:off x="318540" y="2034094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4" name="A_answer"/>
          <p:cNvSpPr/>
          <p:nvPr/>
        </p:nvSpPr>
        <p:spPr>
          <a:xfrm>
            <a:off x="1476340" y="2034095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21" name="B"/>
          <p:cNvSpPr/>
          <p:nvPr/>
        </p:nvSpPr>
        <p:spPr>
          <a:xfrm>
            <a:off x="6323091" y="2032717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6" name="B_answer"/>
          <p:cNvSpPr/>
          <p:nvPr/>
        </p:nvSpPr>
        <p:spPr>
          <a:xfrm>
            <a:off x="7480891" y="2034095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20" name="C"/>
          <p:cNvSpPr/>
          <p:nvPr/>
        </p:nvSpPr>
        <p:spPr>
          <a:xfrm>
            <a:off x="316951" y="3040759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" name="C_answer"/>
          <p:cNvSpPr/>
          <p:nvPr/>
        </p:nvSpPr>
        <p:spPr>
          <a:xfrm>
            <a:off x="1474751" y="3039382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22" name="D"/>
          <p:cNvSpPr/>
          <p:nvPr/>
        </p:nvSpPr>
        <p:spPr>
          <a:xfrm>
            <a:off x="6321502" y="3039382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0" name="D_answer"/>
          <p:cNvSpPr/>
          <p:nvPr/>
        </p:nvSpPr>
        <p:spPr>
          <a:xfrm>
            <a:off x="7479302" y="3039382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Correct Answer</a:t>
            </a:r>
          </a:p>
        </p:txBody>
      </p:sp>
      <p:sp>
        <p:nvSpPr>
          <p:cNvPr id="12" name="Question box"/>
          <p:cNvSpPr/>
          <p:nvPr/>
        </p:nvSpPr>
        <p:spPr>
          <a:xfrm>
            <a:off x="316951" y="306052"/>
            <a:ext cx="11520000" cy="1620000"/>
          </a:xfrm>
          <a:prstGeom prst="roundRect">
            <a:avLst/>
          </a:pr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Question</a:t>
            </a:r>
            <a:endParaRPr lang="en-GB" sz="4800" dirty="0">
              <a:latin typeface="+mj-lt"/>
            </a:endParaRPr>
          </a:p>
        </p:txBody>
      </p:sp>
      <p:sp>
        <p:nvSpPr>
          <p:cNvPr id="15" name="Score Button">
            <a:hlinkClick r:id="" action="ppaction://hlinkshowjump?jump=nextslide" tooltip="Next Question!" highlightClick="1">
              <a:snd r:embed="rId5" name="click.wav"/>
            </a:hlinkClick>
          </p:cNvPr>
          <p:cNvSpPr/>
          <p:nvPr/>
        </p:nvSpPr>
        <p:spPr>
          <a:xfrm>
            <a:off x="11116951" y="6047896"/>
            <a:ext cx="720000" cy="540000"/>
          </a:xfrm>
          <a:prstGeom prst="roundRect">
            <a:avLst/>
          </a:prstGeom>
          <a:solidFill>
            <a:schemeClr val="accent1">
              <a:lumMod val="50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&gt;</a:t>
            </a:r>
            <a:endParaRPr lang="en-GB" sz="44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6" name="E"/>
          <p:cNvSpPr/>
          <p:nvPr/>
        </p:nvSpPr>
        <p:spPr>
          <a:xfrm>
            <a:off x="316951" y="4046046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17" name="E_answer"/>
          <p:cNvSpPr/>
          <p:nvPr/>
        </p:nvSpPr>
        <p:spPr>
          <a:xfrm>
            <a:off x="1474751" y="4044669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18" name="F"/>
          <p:cNvSpPr/>
          <p:nvPr/>
        </p:nvSpPr>
        <p:spPr>
          <a:xfrm>
            <a:off x="6321502" y="4044669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23" name="F_answer"/>
          <p:cNvSpPr/>
          <p:nvPr/>
        </p:nvSpPr>
        <p:spPr>
          <a:xfrm>
            <a:off x="7479302" y="4044669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24" name="G"/>
          <p:cNvSpPr/>
          <p:nvPr/>
        </p:nvSpPr>
        <p:spPr>
          <a:xfrm>
            <a:off x="316951" y="5038150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25" name="G_answer"/>
          <p:cNvSpPr/>
          <p:nvPr/>
        </p:nvSpPr>
        <p:spPr>
          <a:xfrm>
            <a:off x="1474751" y="5036773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26" name="H"/>
          <p:cNvSpPr/>
          <p:nvPr/>
        </p:nvSpPr>
        <p:spPr>
          <a:xfrm>
            <a:off x="6321502" y="5036773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</p:txBody>
      </p:sp>
      <p:sp>
        <p:nvSpPr>
          <p:cNvPr id="30" name="H_answer"/>
          <p:cNvSpPr/>
          <p:nvPr/>
        </p:nvSpPr>
        <p:spPr>
          <a:xfrm>
            <a:off x="7479302" y="5036773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3430880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51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55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62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6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3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7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84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8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Tekhnologic"/>
          <p:cNvGrpSpPr/>
          <p:nvPr/>
        </p:nvGrpSpPr>
        <p:grpSpPr>
          <a:xfrm>
            <a:off x="15841" y="6587896"/>
            <a:ext cx="987779" cy="252000"/>
            <a:chOff x="1116340" y="5884097"/>
            <a:chExt cx="987779" cy="252000"/>
          </a:xfrm>
        </p:grpSpPr>
        <p:pic>
          <p:nvPicPr>
            <p:cNvPr id="27" name="Logo"/>
            <p:cNvPicPr>
              <a:picLocks noChangeAspect="1"/>
            </p:cNvPicPr>
            <p:nvPr/>
          </p:nvPicPr>
          <p:blipFill>
            <a:blip r:embed="rId4" cstate="hq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6340" y="5884097"/>
              <a:ext cx="252000" cy="252000"/>
            </a:xfrm>
            <a:prstGeom prst="rect">
              <a:avLst/>
            </a:prstGeom>
          </p:spPr>
        </p:pic>
        <p:sp>
          <p:nvSpPr>
            <p:cNvPr id="28" name="Text"/>
            <p:cNvSpPr/>
            <p:nvPr/>
          </p:nvSpPr>
          <p:spPr>
            <a:xfrm>
              <a:off x="1368340" y="5933153"/>
              <a:ext cx="735779" cy="15388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 b="0" cap="none" spc="0" dirty="0">
                  <a:ln w="0"/>
                  <a:solidFill>
                    <a:srgbClr val="2C63A8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19" name="A"/>
          <p:cNvSpPr/>
          <p:nvPr/>
        </p:nvSpPr>
        <p:spPr>
          <a:xfrm>
            <a:off x="318540" y="2034094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4" name="A_answer"/>
          <p:cNvSpPr/>
          <p:nvPr/>
        </p:nvSpPr>
        <p:spPr>
          <a:xfrm>
            <a:off x="1476340" y="2034095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21" name="B"/>
          <p:cNvSpPr/>
          <p:nvPr/>
        </p:nvSpPr>
        <p:spPr>
          <a:xfrm>
            <a:off x="6323091" y="2032717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6" name="B_answer"/>
          <p:cNvSpPr/>
          <p:nvPr/>
        </p:nvSpPr>
        <p:spPr>
          <a:xfrm>
            <a:off x="7480891" y="2034095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20" name="C"/>
          <p:cNvSpPr/>
          <p:nvPr/>
        </p:nvSpPr>
        <p:spPr>
          <a:xfrm>
            <a:off x="316951" y="3040759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" name="C_answer"/>
          <p:cNvSpPr/>
          <p:nvPr/>
        </p:nvSpPr>
        <p:spPr>
          <a:xfrm>
            <a:off x="1474751" y="3039382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22" name="D"/>
          <p:cNvSpPr/>
          <p:nvPr/>
        </p:nvSpPr>
        <p:spPr>
          <a:xfrm>
            <a:off x="6321502" y="3039382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0" name="D_answer"/>
          <p:cNvSpPr/>
          <p:nvPr/>
        </p:nvSpPr>
        <p:spPr>
          <a:xfrm>
            <a:off x="7479302" y="3039382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12" name="Question box"/>
          <p:cNvSpPr/>
          <p:nvPr/>
        </p:nvSpPr>
        <p:spPr>
          <a:xfrm>
            <a:off x="316951" y="306052"/>
            <a:ext cx="11520000" cy="1620000"/>
          </a:xfrm>
          <a:prstGeom prst="roundRect">
            <a:avLst/>
          </a:pr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Question</a:t>
            </a:r>
            <a:endParaRPr lang="en-GB" sz="4800" dirty="0">
              <a:latin typeface="+mj-lt"/>
            </a:endParaRPr>
          </a:p>
        </p:txBody>
      </p:sp>
      <p:sp>
        <p:nvSpPr>
          <p:cNvPr id="15" name="Score Button">
            <a:hlinkClick r:id="" action="ppaction://hlinkshowjump?jump=nextslide" tooltip="Next Question!" highlightClick="1">
              <a:snd r:embed="rId5" name="click.wav"/>
            </a:hlinkClick>
          </p:cNvPr>
          <p:cNvSpPr/>
          <p:nvPr/>
        </p:nvSpPr>
        <p:spPr>
          <a:xfrm>
            <a:off x="11116951" y="6047896"/>
            <a:ext cx="720000" cy="540000"/>
          </a:xfrm>
          <a:prstGeom prst="roundRect">
            <a:avLst/>
          </a:prstGeom>
          <a:solidFill>
            <a:schemeClr val="accent1">
              <a:lumMod val="50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&gt;</a:t>
            </a:r>
            <a:endParaRPr lang="en-GB" sz="44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6" name="E"/>
          <p:cNvSpPr/>
          <p:nvPr/>
        </p:nvSpPr>
        <p:spPr>
          <a:xfrm>
            <a:off x="316951" y="4046046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17" name="E_answer"/>
          <p:cNvSpPr/>
          <p:nvPr/>
        </p:nvSpPr>
        <p:spPr>
          <a:xfrm>
            <a:off x="1474751" y="4044669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Correct Answer</a:t>
            </a:r>
          </a:p>
        </p:txBody>
      </p:sp>
      <p:sp>
        <p:nvSpPr>
          <p:cNvPr id="18" name="F"/>
          <p:cNvSpPr/>
          <p:nvPr/>
        </p:nvSpPr>
        <p:spPr>
          <a:xfrm>
            <a:off x="6321502" y="4044669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23" name="F_answer"/>
          <p:cNvSpPr/>
          <p:nvPr/>
        </p:nvSpPr>
        <p:spPr>
          <a:xfrm>
            <a:off x="7479302" y="4044669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24" name="G"/>
          <p:cNvSpPr/>
          <p:nvPr/>
        </p:nvSpPr>
        <p:spPr>
          <a:xfrm>
            <a:off x="316951" y="5038150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25" name="G_answer"/>
          <p:cNvSpPr/>
          <p:nvPr/>
        </p:nvSpPr>
        <p:spPr>
          <a:xfrm>
            <a:off x="1474751" y="5036773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26" name="H"/>
          <p:cNvSpPr/>
          <p:nvPr/>
        </p:nvSpPr>
        <p:spPr>
          <a:xfrm>
            <a:off x="6321502" y="5036773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</p:txBody>
      </p:sp>
      <p:sp>
        <p:nvSpPr>
          <p:cNvPr id="30" name="H_answer"/>
          <p:cNvSpPr/>
          <p:nvPr/>
        </p:nvSpPr>
        <p:spPr>
          <a:xfrm>
            <a:off x="7479302" y="5036773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49528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51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55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62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6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3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7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84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8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Tekhnologic"/>
          <p:cNvGrpSpPr/>
          <p:nvPr/>
        </p:nvGrpSpPr>
        <p:grpSpPr>
          <a:xfrm>
            <a:off x="15841" y="6587896"/>
            <a:ext cx="987779" cy="252000"/>
            <a:chOff x="1116340" y="5884097"/>
            <a:chExt cx="987779" cy="252000"/>
          </a:xfrm>
        </p:grpSpPr>
        <p:pic>
          <p:nvPicPr>
            <p:cNvPr id="27" name="Logo"/>
            <p:cNvPicPr>
              <a:picLocks noChangeAspect="1"/>
            </p:cNvPicPr>
            <p:nvPr/>
          </p:nvPicPr>
          <p:blipFill>
            <a:blip r:embed="rId4" cstate="hq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6340" y="5884097"/>
              <a:ext cx="252000" cy="252000"/>
            </a:xfrm>
            <a:prstGeom prst="rect">
              <a:avLst/>
            </a:prstGeom>
          </p:spPr>
        </p:pic>
        <p:sp>
          <p:nvSpPr>
            <p:cNvPr id="28" name="Text"/>
            <p:cNvSpPr/>
            <p:nvPr/>
          </p:nvSpPr>
          <p:spPr>
            <a:xfrm>
              <a:off x="1368340" y="5933153"/>
              <a:ext cx="735779" cy="15388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 b="0" cap="none" spc="0" dirty="0">
                  <a:ln w="0"/>
                  <a:solidFill>
                    <a:srgbClr val="2C63A8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19" name="A"/>
          <p:cNvSpPr/>
          <p:nvPr/>
        </p:nvSpPr>
        <p:spPr>
          <a:xfrm>
            <a:off x="318540" y="2034094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4" name="A_answer"/>
          <p:cNvSpPr/>
          <p:nvPr/>
        </p:nvSpPr>
        <p:spPr>
          <a:xfrm>
            <a:off x="1476340" y="2034095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21" name="B"/>
          <p:cNvSpPr/>
          <p:nvPr/>
        </p:nvSpPr>
        <p:spPr>
          <a:xfrm>
            <a:off x="6323091" y="2032717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6" name="B_answer"/>
          <p:cNvSpPr/>
          <p:nvPr/>
        </p:nvSpPr>
        <p:spPr>
          <a:xfrm>
            <a:off x="7480891" y="2034095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20" name="C"/>
          <p:cNvSpPr/>
          <p:nvPr/>
        </p:nvSpPr>
        <p:spPr>
          <a:xfrm>
            <a:off x="316951" y="3040759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" name="C_answer"/>
          <p:cNvSpPr/>
          <p:nvPr/>
        </p:nvSpPr>
        <p:spPr>
          <a:xfrm>
            <a:off x="1474751" y="3039382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22" name="D"/>
          <p:cNvSpPr/>
          <p:nvPr/>
        </p:nvSpPr>
        <p:spPr>
          <a:xfrm>
            <a:off x="6321502" y="3039382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0" name="D_answer"/>
          <p:cNvSpPr/>
          <p:nvPr/>
        </p:nvSpPr>
        <p:spPr>
          <a:xfrm>
            <a:off x="7479302" y="3039382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12" name="Question box"/>
          <p:cNvSpPr/>
          <p:nvPr/>
        </p:nvSpPr>
        <p:spPr>
          <a:xfrm>
            <a:off x="316951" y="306052"/>
            <a:ext cx="11520000" cy="1620000"/>
          </a:xfrm>
          <a:prstGeom prst="roundRect">
            <a:avLst/>
          </a:pr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Question</a:t>
            </a:r>
            <a:endParaRPr lang="en-GB" sz="4800" dirty="0">
              <a:latin typeface="+mj-lt"/>
            </a:endParaRPr>
          </a:p>
        </p:txBody>
      </p:sp>
      <p:sp>
        <p:nvSpPr>
          <p:cNvPr id="15" name="Score Button">
            <a:hlinkClick r:id="" action="ppaction://hlinkshowjump?jump=nextslide" tooltip="Next Question!" highlightClick="1">
              <a:snd r:embed="rId5" name="click.wav"/>
            </a:hlinkClick>
          </p:cNvPr>
          <p:cNvSpPr/>
          <p:nvPr/>
        </p:nvSpPr>
        <p:spPr>
          <a:xfrm>
            <a:off x="11116951" y="6047896"/>
            <a:ext cx="720000" cy="540000"/>
          </a:xfrm>
          <a:prstGeom prst="roundRect">
            <a:avLst/>
          </a:prstGeom>
          <a:solidFill>
            <a:schemeClr val="accent1">
              <a:lumMod val="50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&gt;</a:t>
            </a:r>
            <a:endParaRPr lang="en-GB" sz="44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6" name="E"/>
          <p:cNvSpPr/>
          <p:nvPr/>
        </p:nvSpPr>
        <p:spPr>
          <a:xfrm>
            <a:off x="316951" y="4046046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17" name="E_answer"/>
          <p:cNvSpPr/>
          <p:nvPr/>
        </p:nvSpPr>
        <p:spPr>
          <a:xfrm>
            <a:off x="1474751" y="4044669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18" name="F"/>
          <p:cNvSpPr/>
          <p:nvPr/>
        </p:nvSpPr>
        <p:spPr>
          <a:xfrm>
            <a:off x="6321502" y="4044669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23" name="F_answer"/>
          <p:cNvSpPr/>
          <p:nvPr/>
        </p:nvSpPr>
        <p:spPr>
          <a:xfrm>
            <a:off x="7479302" y="4044669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Correct Answer</a:t>
            </a:r>
          </a:p>
        </p:txBody>
      </p:sp>
      <p:sp>
        <p:nvSpPr>
          <p:cNvPr id="24" name="G"/>
          <p:cNvSpPr/>
          <p:nvPr/>
        </p:nvSpPr>
        <p:spPr>
          <a:xfrm>
            <a:off x="316951" y="5038150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25" name="G_answer"/>
          <p:cNvSpPr/>
          <p:nvPr/>
        </p:nvSpPr>
        <p:spPr>
          <a:xfrm>
            <a:off x="1474751" y="5036773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26" name="H"/>
          <p:cNvSpPr/>
          <p:nvPr/>
        </p:nvSpPr>
        <p:spPr>
          <a:xfrm>
            <a:off x="6321502" y="5036773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</p:txBody>
      </p:sp>
      <p:sp>
        <p:nvSpPr>
          <p:cNvPr id="30" name="H_answer"/>
          <p:cNvSpPr/>
          <p:nvPr/>
        </p:nvSpPr>
        <p:spPr>
          <a:xfrm>
            <a:off x="7479302" y="5036773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01858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51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55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62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6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3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7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84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8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Tekhnologic"/>
          <p:cNvGrpSpPr/>
          <p:nvPr/>
        </p:nvGrpSpPr>
        <p:grpSpPr>
          <a:xfrm>
            <a:off x="15841" y="6587896"/>
            <a:ext cx="987779" cy="252000"/>
            <a:chOff x="1116340" y="5884097"/>
            <a:chExt cx="987779" cy="252000"/>
          </a:xfrm>
        </p:grpSpPr>
        <p:pic>
          <p:nvPicPr>
            <p:cNvPr id="27" name="Logo"/>
            <p:cNvPicPr>
              <a:picLocks noChangeAspect="1"/>
            </p:cNvPicPr>
            <p:nvPr/>
          </p:nvPicPr>
          <p:blipFill>
            <a:blip r:embed="rId4" cstate="hq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6340" y="5884097"/>
              <a:ext cx="252000" cy="252000"/>
            </a:xfrm>
            <a:prstGeom prst="rect">
              <a:avLst/>
            </a:prstGeom>
          </p:spPr>
        </p:pic>
        <p:sp>
          <p:nvSpPr>
            <p:cNvPr id="28" name="Text"/>
            <p:cNvSpPr/>
            <p:nvPr/>
          </p:nvSpPr>
          <p:spPr>
            <a:xfrm>
              <a:off x="1368340" y="5933153"/>
              <a:ext cx="735779" cy="15388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 b="0" cap="none" spc="0" dirty="0">
                  <a:ln w="0"/>
                  <a:solidFill>
                    <a:srgbClr val="2C63A8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19" name="A"/>
          <p:cNvSpPr/>
          <p:nvPr/>
        </p:nvSpPr>
        <p:spPr>
          <a:xfrm>
            <a:off x="318540" y="2034094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4" name="A_answer"/>
          <p:cNvSpPr/>
          <p:nvPr/>
        </p:nvSpPr>
        <p:spPr>
          <a:xfrm>
            <a:off x="1476340" y="2034095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21" name="B"/>
          <p:cNvSpPr/>
          <p:nvPr/>
        </p:nvSpPr>
        <p:spPr>
          <a:xfrm>
            <a:off x="6323091" y="2032717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6" name="B_answer"/>
          <p:cNvSpPr/>
          <p:nvPr/>
        </p:nvSpPr>
        <p:spPr>
          <a:xfrm>
            <a:off x="7480891" y="2034095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20" name="C"/>
          <p:cNvSpPr/>
          <p:nvPr/>
        </p:nvSpPr>
        <p:spPr>
          <a:xfrm>
            <a:off x="316951" y="3040759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" name="C_answer"/>
          <p:cNvSpPr/>
          <p:nvPr/>
        </p:nvSpPr>
        <p:spPr>
          <a:xfrm>
            <a:off x="1474751" y="3039382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22" name="D"/>
          <p:cNvSpPr/>
          <p:nvPr/>
        </p:nvSpPr>
        <p:spPr>
          <a:xfrm>
            <a:off x="6321502" y="3039382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0" name="D_answer"/>
          <p:cNvSpPr/>
          <p:nvPr/>
        </p:nvSpPr>
        <p:spPr>
          <a:xfrm>
            <a:off x="7479302" y="3039382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12" name="Question box"/>
          <p:cNvSpPr/>
          <p:nvPr/>
        </p:nvSpPr>
        <p:spPr>
          <a:xfrm>
            <a:off x="316951" y="306052"/>
            <a:ext cx="11520000" cy="1620000"/>
          </a:xfrm>
          <a:prstGeom prst="roundRect">
            <a:avLst/>
          </a:pr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Question</a:t>
            </a:r>
            <a:endParaRPr lang="en-GB" sz="4800" dirty="0">
              <a:latin typeface="+mj-lt"/>
            </a:endParaRPr>
          </a:p>
        </p:txBody>
      </p:sp>
      <p:sp>
        <p:nvSpPr>
          <p:cNvPr id="15" name="Score Button">
            <a:hlinkClick r:id="" action="ppaction://hlinkshowjump?jump=nextslide" tooltip="Next Question!" highlightClick="1">
              <a:snd r:embed="rId5" name="click.wav"/>
            </a:hlinkClick>
          </p:cNvPr>
          <p:cNvSpPr/>
          <p:nvPr/>
        </p:nvSpPr>
        <p:spPr>
          <a:xfrm>
            <a:off x="11116951" y="6047896"/>
            <a:ext cx="720000" cy="540000"/>
          </a:xfrm>
          <a:prstGeom prst="roundRect">
            <a:avLst/>
          </a:prstGeom>
          <a:solidFill>
            <a:schemeClr val="accent1">
              <a:lumMod val="50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&gt;</a:t>
            </a:r>
            <a:endParaRPr lang="en-GB" sz="44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6" name="E"/>
          <p:cNvSpPr/>
          <p:nvPr/>
        </p:nvSpPr>
        <p:spPr>
          <a:xfrm>
            <a:off x="316951" y="4046046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17" name="E_answer"/>
          <p:cNvSpPr/>
          <p:nvPr/>
        </p:nvSpPr>
        <p:spPr>
          <a:xfrm>
            <a:off x="1474751" y="4044669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18" name="F"/>
          <p:cNvSpPr/>
          <p:nvPr/>
        </p:nvSpPr>
        <p:spPr>
          <a:xfrm>
            <a:off x="6321502" y="4044669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23" name="F_answer"/>
          <p:cNvSpPr/>
          <p:nvPr/>
        </p:nvSpPr>
        <p:spPr>
          <a:xfrm>
            <a:off x="7479302" y="4044669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24" name="G"/>
          <p:cNvSpPr/>
          <p:nvPr/>
        </p:nvSpPr>
        <p:spPr>
          <a:xfrm>
            <a:off x="316951" y="5038150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25" name="G_answer"/>
          <p:cNvSpPr/>
          <p:nvPr/>
        </p:nvSpPr>
        <p:spPr>
          <a:xfrm>
            <a:off x="1474751" y="5036773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Correct Answer</a:t>
            </a:r>
          </a:p>
        </p:txBody>
      </p:sp>
      <p:sp>
        <p:nvSpPr>
          <p:cNvPr id="26" name="H"/>
          <p:cNvSpPr/>
          <p:nvPr/>
        </p:nvSpPr>
        <p:spPr>
          <a:xfrm>
            <a:off x="6321502" y="5036773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</p:txBody>
      </p:sp>
      <p:sp>
        <p:nvSpPr>
          <p:cNvPr id="30" name="H_answer"/>
          <p:cNvSpPr/>
          <p:nvPr/>
        </p:nvSpPr>
        <p:spPr>
          <a:xfrm>
            <a:off x="7479302" y="5036773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421844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51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55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62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6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73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77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84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8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Tekhnologic"/>
          <p:cNvGrpSpPr/>
          <p:nvPr/>
        </p:nvGrpSpPr>
        <p:grpSpPr>
          <a:xfrm>
            <a:off x="15841" y="6587896"/>
            <a:ext cx="987779" cy="252000"/>
            <a:chOff x="1116340" y="5884097"/>
            <a:chExt cx="987779" cy="252000"/>
          </a:xfrm>
        </p:grpSpPr>
        <p:pic>
          <p:nvPicPr>
            <p:cNvPr id="27" name="Logo"/>
            <p:cNvPicPr>
              <a:picLocks noChangeAspect="1"/>
            </p:cNvPicPr>
            <p:nvPr/>
          </p:nvPicPr>
          <p:blipFill>
            <a:blip r:embed="rId4" cstate="hq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6340" y="5884097"/>
              <a:ext cx="252000" cy="252000"/>
            </a:xfrm>
            <a:prstGeom prst="rect">
              <a:avLst/>
            </a:prstGeom>
          </p:spPr>
        </p:pic>
        <p:sp>
          <p:nvSpPr>
            <p:cNvPr id="28" name="Text"/>
            <p:cNvSpPr/>
            <p:nvPr/>
          </p:nvSpPr>
          <p:spPr>
            <a:xfrm>
              <a:off x="1368340" y="5933153"/>
              <a:ext cx="735779" cy="15388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 b="0" cap="none" spc="0" dirty="0">
                  <a:ln w="0"/>
                  <a:solidFill>
                    <a:srgbClr val="2C63A8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19" name="A"/>
          <p:cNvSpPr/>
          <p:nvPr/>
        </p:nvSpPr>
        <p:spPr>
          <a:xfrm>
            <a:off x="318540" y="2034094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4" name="A_answer"/>
          <p:cNvSpPr/>
          <p:nvPr/>
        </p:nvSpPr>
        <p:spPr>
          <a:xfrm>
            <a:off x="1476340" y="2034095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21" name="B"/>
          <p:cNvSpPr/>
          <p:nvPr/>
        </p:nvSpPr>
        <p:spPr>
          <a:xfrm>
            <a:off x="6323091" y="2032717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6" name="B_answer"/>
          <p:cNvSpPr/>
          <p:nvPr/>
        </p:nvSpPr>
        <p:spPr>
          <a:xfrm>
            <a:off x="7480891" y="2034095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20" name="C"/>
          <p:cNvSpPr/>
          <p:nvPr/>
        </p:nvSpPr>
        <p:spPr>
          <a:xfrm>
            <a:off x="316951" y="3040759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" name="C_answer"/>
          <p:cNvSpPr/>
          <p:nvPr/>
        </p:nvSpPr>
        <p:spPr>
          <a:xfrm>
            <a:off x="1474751" y="3039382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22" name="D"/>
          <p:cNvSpPr/>
          <p:nvPr/>
        </p:nvSpPr>
        <p:spPr>
          <a:xfrm>
            <a:off x="6321502" y="3039382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0" name="D_answer"/>
          <p:cNvSpPr/>
          <p:nvPr/>
        </p:nvSpPr>
        <p:spPr>
          <a:xfrm>
            <a:off x="7479302" y="3039382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12" name="Question box"/>
          <p:cNvSpPr/>
          <p:nvPr/>
        </p:nvSpPr>
        <p:spPr>
          <a:xfrm>
            <a:off x="316951" y="306052"/>
            <a:ext cx="11520000" cy="1620000"/>
          </a:xfrm>
          <a:prstGeom prst="roundRect">
            <a:avLst/>
          </a:pr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Question</a:t>
            </a:r>
            <a:endParaRPr lang="en-GB" sz="4800" dirty="0">
              <a:latin typeface="+mj-lt"/>
            </a:endParaRPr>
          </a:p>
        </p:txBody>
      </p:sp>
      <p:sp>
        <p:nvSpPr>
          <p:cNvPr id="15" name="Score Button">
            <a:hlinkClick r:id="" action="ppaction://hlinkshowjump?jump=nextslide" tooltip="Next Question!" highlightClick="1">
              <a:snd r:embed="rId5" name="click.wav"/>
            </a:hlinkClick>
          </p:cNvPr>
          <p:cNvSpPr/>
          <p:nvPr/>
        </p:nvSpPr>
        <p:spPr>
          <a:xfrm>
            <a:off x="11116951" y="6047896"/>
            <a:ext cx="720000" cy="540000"/>
          </a:xfrm>
          <a:prstGeom prst="roundRect">
            <a:avLst/>
          </a:prstGeom>
          <a:solidFill>
            <a:schemeClr val="accent1">
              <a:lumMod val="50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&gt;</a:t>
            </a:r>
            <a:endParaRPr lang="en-GB" sz="44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6" name="E"/>
          <p:cNvSpPr/>
          <p:nvPr/>
        </p:nvSpPr>
        <p:spPr>
          <a:xfrm>
            <a:off x="316951" y="4046046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17" name="E_answer"/>
          <p:cNvSpPr/>
          <p:nvPr/>
        </p:nvSpPr>
        <p:spPr>
          <a:xfrm>
            <a:off x="1474751" y="4044669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18" name="F"/>
          <p:cNvSpPr/>
          <p:nvPr/>
        </p:nvSpPr>
        <p:spPr>
          <a:xfrm>
            <a:off x="6321502" y="4044669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23" name="F_answer"/>
          <p:cNvSpPr/>
          <p:nvPr/>
        </p:nvSpPr>
        <p:spPr>
          <a:xfrm>
            <a:off x="7479302" y="4044669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24" name="G"/>
          <p:cNvSpPr/>
          <p:nvPr/>
        </p:nvSpPr>
        <p:spPr>
          <a:xfrm>
            <a:off x="316951" y="5038150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25" name="G_answer"/>
          <p:cNvSpPr/>
          <p:nvPr/>
        </p:nvSpPr>
        <p:spPr>
          <a:xfrm>
            <a:off x="1474751" y="5036773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Answer</a:t>
            </a:r>
          </a:p>
        </p:txBody>
      </p:sp>
      <p:sp>
        <p:nvSpPr>
          <p:cNvPr id="26" name="H"/>
          <p:cNvSpPr/>
          <p:nvPr/>
        </p:nvSpPr>
        <p:spPr>
          <a:xfrm>
            <a:off x="6321502" y="5036773"/>
            <a:ext cx="1157800" cy="90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</a:p>
        </p:txBody>
      </p:sp>
      <p:sp>
        <p:nvSpPr>
          <p:cNvPr id="30" name="H_answer"/>
          <p:cNvSpPr/>
          <p:nvPr/>
        </p:nvSpPr>
        <p:spPr>
          <a:xfrm>
            <a:off x="7479302" y="5036773"/>
            <a:ext cx="4356060" cy="90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3600" dirty="0">
                <a:latin typeface="+mj-lt"/>
              </a:rPr>
              <a:t>Correct Answer</a:t>
            </a:r>
          </a:p>
        </p:txBody>
      </p:sp>
    </p:spTree>
    <p:extLst>
      <p:ext uri="{BB962C8B-B14F-4D97-AF65-F5344CB8AC3E}">
        <p14:creationId xmlns:p14="http://schemas.microsoft.com/office/powerpoint/2010/main" val="254789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51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55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62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6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3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7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84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8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Tekhnologic"/>
          <p:cNvGrpSpPr/>
          <p:nvPr/>
        </p:nvGrpSpPr>
        <p:grpSpPr>
          <a:xfrm>
            <a:off x="15841" y="6587896"/>
            <a:ext cx="987779" cy="252000"/>
            <a:chOff x="1116340" y="5884097"/>
            <a:chExt cx="987779" cy="252000"/>
          </a:xfrm>
        </p:grpSpPr>
        <p:pic>
          <p:nvPicPr>
            <p:cNvPr id="27" name="Logo"/>
            <p:cNvPicPr>
              <a:picLocks noChangeAspect="1"/>
            </p:cNvPicPr>
            <p:nvPr/>
          </p:nvPicPr>
          <p:blipFill>
            <a:blip r:embed="rId4" cstate="hq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6340" y="5884097"/>
              <a:ext cx="252000" cy="252000"/>
            </a:xfrm>
            <a:prstGeom prst="rect">
              <a:avLst/>
            </a:prstGeom>
          </p:spPr>
        </p:pic>
        <p:sp>
          <p:nvSpPr>
            <p:cNvPr id="28" name="Text"/>
            <p:cNvSpPr/>
            <p:nvPr/>
          </p:nvSpPr>
          <p:spPr>
            <a:xfrm>
              <a:off x="1368340" y="5933153"/>
              <a:ext cx="735779" cy="15388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 b="0" cap="none" spc="0" dirty="0">
                  <a:ln w="0"/>
                  <a:solidFill>
                    <a:srgbClr val="2C63A8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19" name="A"/>
          <p:cNvSpPr/>
          <p:nvPr/>
        </p:nvSpPr>
        <p:spPr>
          <a:xfrm>
            <a:off x="318540" y="2635836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4" name="A_answer"/>
          <p:cNvSpPr/>
          <p:nvPr/>
        </p:nvSpPr>
        <p:spPr>
          <a:xfrm>
            <a:off x="1476340" y="2635837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21" name="B"/>
          <p:cNvSpPr/>
          <p:nvPr/>
        </p:nvSpPr>
        <p:spPr>
          <a:xfrm>
            <a:off x="6323091" y="2634459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6" name="B_answer"/>
          <p:cNvSpPr/>
          <p:nvPr/>
        </p:nvSpPr>
        <p:spPr>
          <a:xfrm>
            <a:off x="7480891" y="2635837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Correct Answer</a:t>
            </a:r>
          </a:p>
        </p:txBody>
      </p:sp>
      <p:sp>
        <p:nvSpPr>
          <p:cNvPr id="20" name="C"/>
          <p:cNvSpPr/>
          <p:nvPr/>
        </p:nvSpPr>
        <p:spPr>
          <a:xfrm>
            <a:off x="318540" y="4246997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" name="C_answer"/>
          <p:cNvSpPr/>
          <p:nvPr/>
        </p:nvSpPr>
        <p:spPr>
          <a:xfrm>
            <a:off x="1476340" y="4245620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22" name="D"/>
          <p:cNvSpPr/>
          <p:nvPr/>
        </p:nvSpPr>
        <p:spPr>
          <a:xfrm>
            <a:off x="6323091" y="4245620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0" name="D_answer"/>
          <p:cNvSpPr/>
          <p:nvPr/>
        </p:nvSpPr>
        <p:spPr>
          <a:xfrm>
            <a:off x="7480891" y="4245620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12" name="Question box"/>
          <p:cNvSpPr/>
          <p:nvPr/>
        </p:nvSpPr>
        <p:spPr>
          <a:xfrm>
            <a:off x="316951" y="306052"/>
            <a:ext cx="11520000" cy="2160000"/>
          </a:xfrm>
          <a:prstGeom prst="roundRect">
            <a:avLst/>
          </a:pr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Question</a:t>
            </a:r>
            <a:endParaRPr lang="en-GB" sz="4800" dirty="0">
              <a:latin typeface="+mj-lt"/>
            </a:endParaRPr>
          </a:p>
        </p:txBody>
      </p:sp>
      <p:sp>
        <p:nvSpPr>
          <p:cNvPr id="15" name="Score Button">
            <a:hlinkClick r:id="" action="ppaction://hlinkshowjump?jump=nextslide" tooltip="Next Question!" highlightClick="1">
              <a:snd r:embed="rId5" name="click.wav"/>
            </a:hlinkClick>
          </p:cNvPr>
          <p:cNvSpPr/>
          <p:nvPr/>
        </p:nvSpPr>
        <p:spPr>
          <a:xfrm>
            <a:off x="11116951" y="6047896"/>
            <a:ext cx="720000" cy="540000"/>
          </a:xfrm>
          <a:prstGeom prst="roundRect">
            <a:avLst/>
          </a:prstGeom>
          <a:solidFill>
            <a:schemeClr val="accent1">
              <a:lumMod val="50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&gt;</a:t>
            </a:r>
            <a:endParaRPr lang="en-GB" sz="44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5780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Tekhnologic"/>
          <p:cNvGrpSpPr/>
          <p:nvPr/>
        </p:nvGrpSpPr>
        <p:grpSpPr>
          <a:xfrm>
            <a:off x="15841" y="6587896"/>
            <a:ext cx="987779" cy="252000"/>
            <a:chOff x="1116340" y="5884097"/>
            <a:chExt cx="987779" cy="252000"/>
          </a:xfrm>
        </p:grpSpPr>
        <p:pic>
          <p:nvPicPr>
            <p:cNvPr id="27" name="Logo"/>
            <p:cNvPicPr>
              <a:picLocks noChangeAspect="1"/>
            </p:cNvPicPr>
            <p:nvPr/>
          </p:nvPicPr>
          <p:blipFill>
            <a:blip r:embed="rId4" cstate="hq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6340" y="5884097"/>
              <a:ext cx="252000" cy="252000"/>
            </a:xfrm>
            <a:prstGeom prst="rect">
              <a:avLst/>
            </a:prstGeom>
          </p:spPr>
        </p:pic>
        <p:sp>
          <p:nvSpPr>
            <p:cNvPr id="28" name="Text"/>
            <p:cNvSpPr/>
            <p:nvPr/>
          </p:nvSpPr>
          <p:spPr>
            <a:xfrm>
              <a:off x="1368340" y="5933153"/>
              <a:ext cx="735779" cy="15388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 b="0" cap="none" spc="0" dirty="0">
                  <a:ln w="0"/>
                  <a:solidFill>
                    <a:srgbClr val="2C63A8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19" name="A"/>
          <p:cNvSpPr/>
          <p:nvPr/>
        </p:nvSpPr>
        <p:spPr>
          <a:xfrm>
            <a:off x="318540" y="2635836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4" name="A_answer"/>
          <p:cNvSpPr/>
          <p:nvPr/>
        </p:nvSpPr>
        <p:spPr>
          <a:xfrm>
            <a:off x="1476340" y="2635837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21" name="B"/>
          <p:cNvSpPr/>
          <p:nvPr/>
        </p:nvSpPr>
        <p:spPr>
          <a:xfrm>
            <a:off x="6323091" y="2634459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6" name="B_answer"/>
          <p:cNvSpPr/>
          <p:nvPr/>
        </p:nvSpPr>
        <p:spPr>
          <a:xfrm>
            <a:off x="7480891" y="2635837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20" name="C"/>
          <p:cNvSpPr/>
          <p:nvPr/>
        </p:nvSpPr>
        <p:spPr>
          <a:xfrm>
            <a:off x="318540" y="4246997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" name="C_answer"/>
          <p:cNvSpPr/>
          <p:nvPr/>
        </p:nvSpPr>
        <p:spPr>
          <a:xfrm>
            <a:off x="1476340" y="4245620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Correct Answer</a:t>
            </a:r>
          </a:p>
        </p:txBody>
      </p:sp>
      <p:sp>
        <p:nvSpPr>
          <p:cNvPr id="22" name="D"/>
          <p:cNvSpPr/>
          <p:nvPr/>
        </p:nvSpPr>
        <p:spPr>
          <a:xfrm>
            <a:off x="6323091" y="4245620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0" name="D_answer"/>
          <p:cNvSpPr/>
          <p:nvPr/>
        </p:nvSpPr>
        <p:spPr>
          <a:xfrm>
            <a:off x="7480891" y="4245620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12" name="Question box"/>
          <p:cNvSpPr/>
          <p:nvPr/>
        </p:nvSpPr>
        <p:spPr>
          <a:xfrm>
            <a:off x="316951" y="306052"/>
            <a:ext cx="11520000" cy="2160000"/>
          </a:xfrm>
          <a:prstGeom prst="roundRect">
            <a:avLst/>
          </a:pr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Question</a:t>
            </a:r>
            <a:endParaRPr lang="en-GB" sz="4800" dirty="0">
              <a:latin typeface="+mj-lt"/>
            </a:endParaRPr>
          </a:p>
        </p:txBody>
      </p:sp>
      <p:sp>
        <p:nvSpPr>
          <p:cNvPr id="15" name="Score Button">
            <a:hlinkClick r:id="" action="ppaction://hlinkshowjump?jump=nextslide" tooltip="Next Question!" highlightClick="1">
              <a:snd r:embed="rId5" name="click.wav"/>
            </a:hlinkClick>
          </p:cNvPr>
          <p:cNvSpPr/>
          <p:nvPr/>
        </p:nvSpPr>
        <p:spPr>
          <a:xfrm>
            <a:off x="11116951" y="6047896"/>
            <a:ext cx="720000" cy="540000"/>
          </a:xfrm>
          <a:prstGeom prst="roundRect">
            <a:avLst/>
          </a:prstGeom>
          <a:solidFill>
            <a:schemeClr val="accent1">
              <a:lumMod val="50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&gt;</a:t>
            </a:r>
            <a:endParaRPr lang="en-GB" sz="44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6823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Tekhnologic"/>
          <p:cNvGrpSpPr/>
          <p:nvPr/>
        </p:nvGrpSpPr>
        <p:grpSpPr>
          <a:xfrm>
            <a:off x="15841" y="6587896"/>
            <a:ext cx="987779" cy="252000"/>
            <a:chOff x="1116340" y="5884097"/>
            <a:chExt cx="987779" cy="252000"/>
          </a:xfrm>
        </p:grpSpPr>
        <p:pic>
          <p:nvPicPr>
            <p:cNvPr id="27" name="Logo"/>
            <p:cNvPicPr>
              <a:picLocks noChangeAspect="1"/>
            </p:cNvPicPr>
            <p:nvPr/>
          </p:nvPicPr>
          <p:blipFill>
            <a:blip r:embed="rId4" cstate="hq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6340" y="5884097"/>
              <a:ext cx="252000" cy="252000"/>
            </a:xfrm>
            <a:prstGeom prst="rect">
              <a:avLst/>
            </a:prstGeom>
          </p:spPr>
        </p:pic>
        <p:sp>
          <p:nvSpPr>
            <p:cNvPr id="28" name="Text"/>
            <p:cNvSpPr/>
            <p:nvPr/>
          </p:nvSpPr>
          <p:spPr>
            <a:xfrm>
              <a:off x="1368340" y="5933153"/>
              <a:ext cx="735779" cy="15388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 b="0" cap="none" spc="0" dirty="0">
                  <a:ln w="0"/>
                  <a:solidFill>
                    <a:srgbClr val="2C63A8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19" name="A"/>
          <p:cNvSpPr/>
          <p:nvPr/>
        </p:nvSpPr>
        <p:spPr>
          <a:xfrm>
            <a:off x="318540" y="2635836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4" name="A_answer"/>
          <p:cNvSpPr/>
          <p:nvPr/>
        </p:nvSpPr>
        <p:spPr>
          <a:xfrm>
            <a:off x="1476340" y="2635837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21" name="B"/>
          <p:cNvSpPr/>
          <p:nvPr/>
        </p:nvSpPr>
        <p:spPr>
          <a:xfrm>
            <a:off x="6323091" y="2634459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6" name="B_answer"/>
          <p:cNvSpPr/>
          <p:nvPr/>
        </p:nvSpPr>
        <p:spPr>
          <a:xfrm>
            <a:off x="7480891" y="2635837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20" name="C"/>
          <p:cNvSpPr/>
          <p:nvPr/>
        </p:nvSpPr>
        <p:spPr>
          <a:xfrm>
            <a:off x="318540" y="4246997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" name="C_answer"/>
          <p:cNvSpPr/>
          <p:nvPr/>
        </p:nvSpPr>
        <p:spPr>
          <a:xfrm>
            <a:off x="1476340" y="4245620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22" name="D"/>
          <p:cNvSpPr/>
          <p:nvPr/>
        </p:nvSpPr>
        <p:spPr>
          <a:xfrm>
            <a:off x="6323091" y="4245620"/>
            <a:ext cx="1157800" cy="144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0" name="D_answer"/>
          <p:cNvSpPr/>
          <p:nvPr/>
        </p:nvSpPr>
        <p:spPr>
          <a:xfrm>
            <a:off x="7480891" y="4245620"/>
            <a:ext cx="4356060" cy="144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Correct Answer</a:t>
            </a:r>
          </a:p>
        </p:txBody>
      </p:sp>
      <p:sp>
        <p:nvSpPr>
          <p:cNvPr id="12" name="Question box"/>
          <p:cNvSpPr/>
          <p:nvPr/>
        </p:nvSpPr>
        <p:spPr>
          <a:xfrm>
            <a:off x="316951" y="306052"/>
            <a:ext cx="11520000" cy="2160000"/>
          </a:xfrm>
          <a:prstGeom prst="roundRect">
            <a:avLst/>
          </a:pr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Question</a:t>
            </a:r>
            <a:endParaRPr lang="en-GB" sz="4800" dirty="0">
              <a:latin typeface="+mj-lt"/>
            </a:endParaRPr>
          </a:p>
        </p:txBody>
      </p:sp>
      <p:sp>
        <p:nvSpPr>
          <p:cNvPr id="15" name="Score Button">
            <a:hlinkClick r:id="" action="ppaction://hlinkshowjump?jump=nextslide" tooltip="Next Question!" highlightClick="1">
              <a:snd r:embed="rId5" name="click.wav"/>
            </a:hlinkClick>
          </p:cNvPr>
          <p:cNvSpPr/>
          <p:nvPr/>
        </p:nvSpPr>
        <p:spPr>
          <a:xfrm>
            <a:off x="11116951" y="6047896"/>
            <a:ext cx="720000" cy="540000"/>
          </a:xfrm>
          <a:prstGeom prst="roundRect">
            <a:avLst/>
          </a:prstGeom>
          <a:solidFill>
            <a:schemeClr val="accent1">
              <a:lumMod val="50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&gt;</a:t>
            </a:r>
            <a:endParaRPr lang="en-GB" sz="44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0452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Tekhnologic"/>
          <p:cNvGrpSpPr/>
          <p:nvPr/>
        </p:nvGrpSpPr>
        <p:grpSpPr>
          <a:xfrm>
            <a:off x="15841" y="6587896"/>
            <a:ext cx="987779" cy="252000"/>
            <a:chOff x="1116340" y="5884097"/>
            <a:chExt cx="987779" cy="252000"/>
          </a:xfrm>
        </p:grpSpPr>
        <p:pic>
          <p:nvPicPr>
            <p:cNvPr id="27" name="Logo"/>
            <p:cNvPicPr>
              <a:picLocks noChangeAspect="1"/>
            </p:cNvPicPr>
            <p:nvPr/>
          </p:nvPicPr>
          <p:blipFill>
            <a:blip r:embed="rId4" cstate="hq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6340" y="5884097"/>
              <a:ext cx="252000" cy="252000"/>
            </a:xfrm>
            <a:prstGeom prst="rect">
              <a:avLst/>
            </a:prstGeom>
          </p:spPr>
        </p:pic>
        <p:sp>
          <p:nvSpPr>
            <p:cNvPr id="28" name="Text"/>
            <p:cNvSpPr/>
            <p:nvPr/>
          </p:nvSpPr>
          <p:spPr>
            <a:xfrm>
              <a:off x="1368340" y="5933153"/>
              <a:ext cx="735779" cy="15388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 b="0" cap="none" spc="0" dirty="0">
                  <a:ln w="0"/>
                  <a:solidFill>
                    <a:srgbClr val="2C63A8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19" name="A"/>
          <p:cNvSpPr/>
          <p:nvPr/>
        </p:nvSpPr>
        <p:spPr>
          <a:xfrm>
            <a:off x="318540" y="2459566"/>
            <a:ext cx="1157800" cy="108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4" name="A_answer"/>
          <p:cNvSpPr/>
          <p:nvPr/>
        </p:nvSpPr>
        <p:spPr>
          <a:xfrm>
            <a:off x="1476340" y="2459567"/>
            <a:ext cx="4356060" cy="108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Correct Answer</a:t>
            </a:r>
          </a:p>
        </p:txBody>
      </p:sp>
      <p:sp>
        <p:nvSpPr>
          <p:cNvPr id="21" name="B"/>
          <p:cNvSpPr/>
          <p:nvPr/>
        </p:nvSpPr>
        <p:spPr>
          <a:xfrm>
            <a:off x="6323091" y="2458189"/>
            <a:ext cx="1157800" cy="108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6" name="B_answer"/>
          <p:cNvSpPr/>
          <p:nvPr/>
        </p:nvSpPr>
        <p:spPr>
          <a:xfrm>
            <a:off x="7480891" y="2459567"/>
            <a:ext cx="4356060" cy="108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20" name="C"/>
          <p:cNvSpPr/>
          <p:nvPr/>
        </p:nvSpPr>
        <p:spPr>
          <a:xfrm>
            <a:off x="318540" y="3624907"/>
            <a:ext cx="1157800" cy="108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" name="C_answer"/>
          <p:cNvSpPr/>
          <p:nvPr/>
        </p:nvSpPr>
        <p:spPr>
          <a:xfrm>
            <a:off x="1476340" y="3623530"/>
            <a:ext cx="4356060" cy="108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22" name="D"/>
          <p:cNvSpPr/>
          <p:nvPr/>
        </p:nvSpPr>
        <p:spPr>
          <a:xfrm>
            <a:off x="6323091" y="3623530"/>
            <a:ext cx="1157800" cy="108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0" name="D_answer"/>
          <p:cNvSpPr/>
          <p:nvPr/>
        </p:nvSpPr>
        <p:spPr>
          <a:xfrm>
            <a:off x="7480891" y="3623530"/>
            <a:ext cx="4356060" cy="108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12" name="Question box"/>
          <p:cNvSpPr/>
          <p:nvPr/>
        </p:nvSpPr>
        <p:spPr>
          <a:xfrm>
            <a:off x="316951" y="306052"/>
            <a:ext cx="11520000" cy="1980000"/>
          </a:xfrm>
          <a:prstGeom prst="roundRect">
            <a:avLst/>
          </a:pr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Question</a:t>
            </a:r>
            <a:endParaRPr lang="en-GB" sz="4800" dirty="0">
              <a:latin typeface="+mj-lt"/>
            </a:endParaRPr>
          </a:p>
        </p:txBody>
      </p:sp>
      <p:sp>
        <p:nvSpPr>
          <p:cNvPr id="15" name="Score Button">
            <a:hlinkClick r:id="" action="ppaction://hlinkshowjump?jump=nextslide" tooltip="Next Question!" highlightClick="1">
              <a:snd r:embed="rId5" name="click.wav"/>
            </a:hlinkClick>
          </p:cNvPr>
          <p:cNvSpPr/>
          <p:nvPr/>
        </p:nvSpPr>
        <p:spPr>
          <a:xfrm>
            <a:off x="11116951" y="6047896"/>
            <a:ext cx="720000" cy="540000"/>
          </a:xfrm>
          <a:prstGeom prst="roundRect">
            <a:avLst/>
          </a:prstGeom>
          <a:solidFill>
            <a:schemeClr val="accent1">
              <a:lumMod val="50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&gt;</a:t>
            </a:r>
            <a:endParaRPr lang="en-GB" sz="44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6" name="E"/>
          <p:cNvSpPr/>
          <p:nvPr/>
        </p:nvSpPr>
        <p:spPr>
          <a:xfrm>
            <a:off x="316951" y="4793003"/>
            <a:ext cx="1157800" cy="108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17" name="E_answer"/>
          <p:cNvSpPr/>
          <p:nvPr/>
        </p:nvSpPr>
        <p:spPr>
          <a:xfrm>
            <a:off x="1474751" y="4791626"/>
            <a:ext cx="4356060" cy="108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18" name="F"/>
          <p:cNvSpPr/>
          <p:nvPr/>
        </p:nvSpPr>
        <p:spPr>
          <a:xfrm>
            <a:off x="6321502" y="4791626"/>
            <a:ext cx="1157800" cy="108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23" name="F_answer"/>
          <p:cNvSpPr/>
          <p:nvPr/>
        </p:nvSpPr>
        <p:spPr>
          <a:xfrm>
            <a:off x="7479302" y="4791626"/>
            <a:ext cx="4356060" cy="108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62441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51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55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62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6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Tekhnologic"/>
          <p:cNvGrpSpPr/>
          <p:nvPr/>
        </p:nvGrpSpPr>
        <p:grpSpPr>
          <a:xfrm>
            <a:off x="15841" y="6587896"/>
            <a:ext cx="987779" cy="252000"/>
            <a:chOff x="1116340" y="5884097"/>
            <a:chExt cx="987779" cy="252000"/>
          </a:xfrm>
        </p:grpSpPr>
        <p:pic>
          <p:nvPicPr>
            <p:cNvPr id="27" name="Logo"/>
            <p:cNvPicPr>
              <a:picLocks noChangeAspect="1"/>
            </p:cNvPicPr>
            <p:nvPr/>
          </p:nvPicPr>
          <p:blipFill>
            <a:blip r:embed="rId4" cstate="hq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6340" y="5884097"/>
              <a:ext cx="252000" cy="252000"/>
            </a:xfrm>
            <a:prstGeom prst="rect">
              <a:avLst/>
            </a:prstGeom>
          </p:spPr>
        </p:pic>
        <p:sp>
          <p:nvSpPr>
            <p:cNvPr id="28" name="Text"/>
            <p:cNvSpPr/>
            <p:nvPr/>
          </p:nvSpPr>
          <p:spPr>
            <a:xfrm>
              <a:off x="1368340" y="5933153"/>
              <a:ext cx="735779" cy="15388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 b="0" cap="none" spc="0" dirty="0">
                  <a:ln w="0"/>
                  <a:solidFill>
                    <a:srgbClr val="2C63A8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19" name="A"/>
          <p:cNvSpPr/>
          <p:nvPr/>
        </p:nvSpPr>
        <p:spPr>
          <a:xfrm>
            <a:off x="318540" y="2459566"/>
            <a:ext cx="1157800" cy="108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4" name="A_answer"/>
          <p:cNvSpPr/>
          <p:nvPr/>
        </p:nvSpPr>
        <p:spPr>
          <a:xfrm>
            <a:off x="1476340" y="2459567"/>
            <a:ext cx="4356060" cy="108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21" name="B"/>
          <p:cNvSpPr/>
          <p:nvPr/>
        </p:nvSpPr>
        <p:spPr>
          <a:xfrm>
            <a:off x="6323091" y="2458189"/>
            <a:ext cx="1157800" cy="108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6" name="B_answer"/>
          <p:cNvSpPr/>
          <p:nvPr/>
        </p:nvSpPr>
        <p:spPr>
          <a:xfrm>
            <a:off x="7480891" y="2459567"/>
            <a:ext cx="4356060" cy="108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Correct Answer</a:t>
            </a:r>
          </a:p>
        </p:txBody>
      </p:sp>
      <p:sp>
        <p:nvSpPr>
          <p:cNvPr id="20" name="C"/>
          <p:cNvSpPr/>
          <p:nvPr/>
        </p:nvSpPr>
        <p:spPr>
          <a:xfrm>
            <a:off x="318540" y="3624907"/>
            <a:ext cx="1157800" cy="108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" name="C_answer"/>
          <p:cNvSpPr/>
          <p:nvPr/>
        </p:nvSpPr>
        <p:spPr>
          <a:xfrm>
            <a:off x="1476340" y="3623530"/>
            <a:ext cx="4356060" cy="108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22" name="D"/>
          <p:cNvSpPr/>
          <p:nvPr/>
        </p:nvSpPr>
        <p:spPr>
          <a:xfrm>
            <a:off x="6323091" y="3623530"/>
            <a:ext cx="1157800" cy="108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0" name="D_answer"/>
          <p:cNvSpPr/>
          <p:nvPr/>
        </p:nvSpPr>
        <p:spPr>
          <a:xfrm>
            <a:off x="7480891" y="3623530"/>
            <a:ext cx="4356060" cy="108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12" name="Question box"/>
          <p:cNvSpPr/>
          <p:nvPr/>
        </p:nvSpPr>
        <p:spPr>
          <a:xfrm>
            <a:off x="316951" y="306052"/>
            <a:ext cx="11520000" cy="1980000"/>
          </a:xfrm>
          <a:prstGeom prst="roundRect">
            <a:avLst/>
          </a:pr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Question</a:t>
            </a:r>
            <a:endParaRPr lang="en-GB" sz="4800" dirty="0">
              <a:latin typeface="+mj-lt"/>
            </a:endParaRPr>
          </a:p>
        </p:txBody>
      </p:sp>
      <p:sp>
        <p:nvSpPr>
          <p:cNvPr id="15" name="Score Button">
            <a:hlinkClick r:id="" action="ppaction://hlinkshowjump?jump=nextslide" tooltip="Next Question!" highlightClick="1">
              <a:snd r:embed="rId5" name="click.wav"/>
            </a:hlinkClick>
          </p:cNvPr>
          <p:cNvSpPr/>
          <p:nvPr/>
        </p:nvSpPr>
        <p:spPr>
          <a:xfrm>
            <a:off x="11116951" y="6047896"/>
            <a:ext cx="720000" cy="540000"/>
          </a:xfrm>
          <a:prstGeom prst="roundRect">
            <a:avLst/>
          </a:prstGeom>
          <a:solidFill>
            <a:schemeClr val="accent1">
              <a:lumMod val="50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&gt;</a:t>
            </a:r>
            <a:endParaRPr lang="en-GB" sz="44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6" name="E"/>
          <p:cNvSpPr/>
          <p:nvPr/>
        </p:nvSpPr>
        <p:spPr>
          <a:xfrm>
            <a:off x="316951" y="4793003"/>
            <a:ext cx="1157800" cy="108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17" name="E_answer"/>
          <p:cNvSpPr/>
          <p:nvPr/>
        </p:nvSpPr>
        <p:spPr>
          <a:xfrm>
            <a:off x="1474751" y="4791626"/>
            <a:ext cx="4356060" cy="108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18" name="F"/>
          <p:cNvSpPr/>
          <p:nvPr/>
        </p:nvSpPr>
        <p:spPr>
          <a:xfrm>
            <a:off x="6321502" y="4791626"/>
            <a:ext cx="1157800" cy="108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23" name="F_answer"/>
          <p:cNvSpPr/>
          <p:nvPr/>
        </p:nvSpPr>
        <p:spPr>
          <a:xfrm>
            <a:off x="7479302" y="4791626"/>
            <a:ext cx="4356060" cy="108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38980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51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55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62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6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Tekhnologic"/>
          <p:cNvGrpSpPr/>
          <p:nvPr/>
        </p:nvGrpSpPr>
        <p:grpSpPr>
          <a:xfrm>
            <a:off x="15841" y="6587896"/>
            <a:ext cx="987779" cy="252000"/>
            <a:chOff x="1116340" y="5884097"/>
            <a:chExt cx="987779" cy="252000"/>
          </a:xfrm>
        </p:grpSpPr>
        <p:pic>
          <p:nvPicPr>
            <p:cNvPr id="27" name="Logo"/>
            <p:cNvPicPr>
              <a:picLocks noChangeAspect="1"/>
            </p:cNvPicPr>
            <p:nvPr/>
          </p:nvPicPr>
          <p:blipFill>
            <a:blip r:embed="rId4" cstate="hq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6340" y="5884097"/>
              <a:ext cx="252000" cy="252000"/>
            </a:xfrm>
            <a:prstGeom prst="rect">
              <a:avLst/>
            </a:prstGeom>
          </p:spPr>
        </p:pic>
        <p:sp>
          <p:nvSpPr>
            <p:cNvPr id="28" name="Text"/>
            <p:cNvSpPr/>
            <p:nvPr/>
          </p:nvSpPr>
          <p:spPr>
            <a:xfrm>
              <a:off x="1368340" y="5933153"/>
              <a:ext cx="735779" cy="15388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 b="0" cap="none" spc="0" dirty="0">
                  <a:ln w="0"/>
                  <a:solidFill>
                    <a:srgbClr val="2C63A8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19" name="A"/>
          <p:cNvSpPr/>
          <p:nvPr/>
        </p:nvSpPr>
        <p:spPr>
          <a:xfrm>
            <a:off x="318540" y="2459566"/>
            <a:ext cx="1157800" cy="108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4" name="A_answer"/>
          <p:cNvSpPr/>
          <p:nvPr/>
        </p:nvSpPr>
        <p:spPr>
          <a:xfrm>
            <a:off x="1476340" y="2459567"/>
            <a:ext cx="4356060" cy="108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21" name="B"/>
          <p:cNvSpPr/>
          <p:nvPr/>
        </p:nvSpPr>
        <p:spPr>
          <a:xfrm>
            <a:off x="6323091" y="2458189"/>
            <a:ext cx="1157800" cy="108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6" name="B_answer"/>
          <p:cNvSpPr/>
          <p:nvPr/>
        </p:nvSpPr>
        <p:spPr>
          <a:xfrm>
            <a:off x="7480891" y="2459567"/>
            <a:ext cx="4356060" cy="108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20" name="C"/>
          <p:cNvSpPr/>
          <p:nvPr/>
        </p:nvSpPr>
        <p:spPr>
          <a:xfrm>
            <a:off x="318540" y="3624907"/>
            <a:ext cx="1157800" cy="108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" name="C_answer"/>
          <p:cNvSpPr/>
          <p:nvPr/>
        </p:nvSpPr>
        <p:spPr>
          <a:xfrm>
            <a:off x="1476340" y="3623530"/>
            <a:ext cx="4356060" cy="108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Correct Answer</a:t>
            </a:r>
          </a:p>
        </p:txBody>
      </p:sp>
      <p:sp>
        <p:nvSpPr>
          <p:cNvPr id="22" name="D"/>
          <p:cNvSpPr/>
          <p:nvPr/>
        </p:nvSpPr>
        <p:spPr>
          <a:xfrm>
            <a:off x="6323091" y="3623530"/>
            <a:ext cx="1157800" cy="108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0" name="D_answer"/>
          <p:cNvSpPr/>
          <p:nvPr/>
        </p:nvSpPr>
        <p:spPr>
          <a:xfrm>
            <a:off x="7480891" y="3623530"/>
            <a:ext cx="4356060" cy="108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12" name="Question box"/>
          <p:cNvSpPr/>
          <p:nvPr/>
        </p:nvSpPr>
        <p:spPr>
          <a:xfrm>
            <a:off x="316951" y="306052"/>
            <a:ext cx="11520000" cy="1980000"/>
          </a:xfrm>
          <a:prstGeom prst="roundRect">
            <a:avLst/>
          </a:pr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Question</a:t>
            </a:r>
            <a:endParaRPr lang="en-GB" sz="4800" dirty="0">
              <a:latin typeface="+mj-lt"/>
            </a:endParaRPr>
          </a:p>
        </p:txBody>
      </p:sp>
      <p:sp>
        <p:nvSpPr>
          <p:cNvPr id="15" name="Score Button">
            <a:hlinkClick r:id="" action="ppaction://hlinkshowjump?jump=nextslide" tooltip="Next Question!" highlightClick="1">
              <a:snd r:embed="rId5" name="click.wav"/>
            </a:hlinkClick>
          </p:cNvPr>
          <p:cNvSpPr/>
          <p:nvPr/>
        </p:nvSpPr>
        <p:spPr>
          <a:xfrm>
            <a:off x="11116951" y="6047896"/>
            <a:ext cx="720000" cy="540000"/>
          </a:xfrm>
          <a:prstGeom prst="roundRect">
            <a:avLst/>
          </a:prstGeom>
          <a:solidFill>
            <a:schemeClr val="accent1">
              <a:lumMod val="50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&gt;</a:t>
            </a:r>
            <a:endParaRPr lang="en-GB" sz="44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6" name="E"/>
          <p:cNvSpPr/>
          <p:nvPr/>
        </p:nvSpPr>
        <p:spPr>
          <a:xfrm>
            <a:off x="316951" y="4793003"/>
            <a:ext cx="1157800" cy="108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17" name="E_answer"/>
          <p:cNvSpPr/>
          <p:nvPr/>
        </p:nvSpPr>
        <p:spPr>
          <a:xfrm>
            <a:off x="1474751" y="4791626"/>
            <a:ext cx="4356060" cy="108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18" name="F"/>
          <p:cNvSpPr/>
          <p:nvPr/>
        </p:nvSpPr>
        <p:spPr>
          <a:xfrm>
            <a:off x="6321502" y="4791626"/>
            <a:ext cx="1157800" cy="108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23" name="F_answer"/>
          <p:cNvSpPr/>
          <p:nvPr/>
        </p:nvSpPr>
        <p:spPr>
          <a:xfrm>
            <a:off x="7479302" y="4791626"/>
            <a:ext cx="4356060" cy="108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115100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51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55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62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6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Tekhnologic"/>
          <p:cNvGrpSpPr/>
          <p:nvPr/>
        </p:nvGrpSpPr>
        <p:grpSpPr>
          <a:xfrm>
            <a:off x="15841" y="6587896"/>
            <a:ext cx="987779" cy="252000"/>
            <a:chOff x="1116340" y="5884097"/>
            <a:chExt cx="987779" cy="252000"/>
          </a:xfrm>
        </p:grpSpPr>
        <p:pic>
          <p:nvPicPr>
            <p:cNvPr id="27" name="Logo"/>
            <p:cNvPicPr>
              <a:picLocks noChangeAspect="1"/>
            </p:cNvPicPr>
            <p:nvPr/>
          </p:nvPicPr>
          <p:blipFill>
            <a:blip r:embed="rId4" cstate="hq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6340" y="5884097"/>
              <a:ext cx="252000" cy="252000"/>
            </a:xfrm>
            <a:prstGeom prst="rect">
              <a:avLst/>
            </a:prstGeom>
          </p:spPr>
        </p:pic>
        <p:sp>
          <p:nvSpPr>
            <p:cNvPr id="28" name="Text"/>
            <p:cNvSpPr/>
            <p:nvPr/>
          </p:nvSpPr>
          <p:spPr>
            <a:xfrm>
              <a:off x="1368340" y="5933153"/>
              <a:ext cx="735779" cy="15388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 b="0" cap="none" spc="0" dirty="0">
                  <a:ln w="0"/>
                  <a:solidFill>
                    <a:srgbClr val="2C63A8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19" name="A"/>
          <p:cNvSpPr/>
          <p:nvPr/>
        </p:nvSpPr>
        <p:spPr>
          <a:xfrm>
            <a:off x="318540" y="2459566"/>
            <a:ext cx="1157800" cy="108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4" name="A_answer"/>
          <p:cNvSpPr/>
          <p:nvPr/>
        </p:nvSpPr>
        <p:spPr>
          <a:xfrm>
            <a:off x="1476340" y="2459567"/>
            <a:ext cx="4356060" cy="108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21" name="B"/>
          <p:cNvSpPr/>
          <p:nvPr/>
        </p:nvSpPr>
        <p:spPr>
          <a:xfrm>
            <a:off x="6323091" y="2458189"/>
            <a:ext cx="1157800" cy="108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6" name="B_answer"/>
          <p:cNvSpPr/>
          <p:nvPr/>
        </p:nvSpPr>
        <p:spPr>
          <a:xfrm>
            <a:off x="7480891" y="2459567"/>
            <a:ext cx="4356060" cy="108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20" name="C"/>
          <p:cNvSpPr/>
          <p:nvPr/>
        </p:nvSpPr>
        <p:spPr>
          <a:xfrm>
            <a:off x="318540" y="3624907"/>
            <a:ext cx="1157800" cy="108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" name="C_answer"/>
          <p:cNvSpPr/>
          <p:nvPr/>
        </p:nvSpPr>
        <p:spPr>
          <a:xfrm>
            <a:off x="1476340" y="3623530"/>
            <a:ext cx="4356060" cy="108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22" name="D"/>
          <p:cNvSpPr/>
          <p:nvPr/>
        </p:nvSpPr>
        <p:spPr>
          <a:xfrm>
            <a:off x="6323091" y="3623530"/>
            <a:ext cx="1157800" cy="108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0" name="D_answer"/>
          <p:cNvSpPr/>
          <p:nvPr/>
        </p:nvSpPr>
        <p:spPr>
          <a:xfrm>
            <a:off x="7480891" y="3623530"/>
            <a:ext cx="4356060" cy="108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Correct Answer</a:t>
            </a:r>
          </a:p>
        </p:txBody>
      </p:sp>
      <p:sp>
        <p:nvSpPr>
          <p:cNvPr id="12" name="Question box"/>
          <p:cNvSpPr/>
          <p:nvPr/>
        </p:nvSpPr>
        <p:spPr>
          <a:xfrm>
            <a:off x="316951" y="306052"/>
            <a:ext cx="11520000" cy="1980000"/>
          </a:xfrm>
          <a:prstGeom prst="roundRect">
            <a:avLst/>
          </a:pr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Question</a:t>
            </a:r>
            <a:endParaRPr lang="en-GB" sz="4800" dirty="0">
              <a:latin typeface="+mj-lt"/>
            </a:endParaRPr>
          </a:p>
        </p:txBody>
      </p:sp>
      <p:sp>
        <p:nvSpPr>
          <p:cNvPr id="15" name="Score Button">
            <a:hlinkClick r:id="" action="ppaction://hlinkshowjump?jump=nextslide" tooltip="Next Question!" highlightClick="1">
              <a:snd r:embed="rId5" name="click.wav"/>
            </a:hlinkClick>
          </p:cNvPr>
          <p:cNvSpPr/>
          <p:nvPr/>
        </p:nvSpPr>
        <p:spPr>
          <a:xfrm>
            <a:off x="11116951" y="6047896"/>
            <a:ext cx="720000" cy="540000"/>
          </a:xfrm>
          <a:prstGeom prst="roundRect">
            <a:avLst/>
          </a:prstGeom>
          <a:solidFill>
            <a:schemeClr val="accent1">
              <a:lumMod val="50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&gt;</a:t>
            </a:r>
            <a:endParaRPr lang="en-GB" sz="44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6" name="E"/>
          <p:cNvSpPr/>
          <p:nvPr/>
        </p:nvSpPr>
        <p:spPr>
          <a:xfrm>
            <a:off x="316951" y="4793003"/>
            <a:ext cx="1157800" cy="108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17" name="E_answer"/>
          <p:cNvSpPr/>
          <p:nvPr/>
        </p:nvSpPr>
        <p:spPr>
          <a:xfrm>
            <a:off x="1474751" y="4791626"/>
            <a:ext cx="4356060" cy="108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18" name="F"/>
          <p:cNvSpPr/>
          <p:nvPr/>
        </p:nvSpPr>
        <p:spPr>
          <a:xfrm>
            <a:off x="6321502" y="4791626"/>
            <a:ext cx="1157800" cy="108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23" name="F_answer"/>
          <p:cNvSpPr/>
          <p:nvPr/>
        </p:nvSpPr>
        <p:spPr>
          <a:xfrm>
            <a:off x="7479302" y="4791626"/>
            <a:ext cx="4356060" cy="108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91556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51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55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62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6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Tekhnologic"/>
          <p:cNvGrpSpPr/>
          <p:nvPr/>
        </p:nvGrpSpPr>
        <p:grpSpPr>
          <a:xfrm>
            <a:off x="15841" y="6587896"/>
            <a:ext cx="987779" cy="252000"/>
            <a:chOff x="1116340" y="5884097"/>
            <a:chExt cx="987779" cy="252000"/>
          </a:xfrm>
        </p:grpSpPr>
        <p:pic>
          <p:nvPicPr>
            <p:cNvPr id="27" name="Logo"/>
            <p:cNvPicPr>
              <a:picLocks noChangeAspect="1"/>
            </p:cNvPicPr>
            <p:nvPr/>
          </p:nvPicPr>
          <p:blipFill>
            <a:blip r:embed="rId4" cstate="hq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6340" y="5884097"/>
              <a:ext cx="252000" cy="252000"/>
            </a:xfrm>
            <a:prstGeom prst="rect">
              <a:avLst/>
            </a:prstGeom>
          </p:spPr>
        </p:pic>
        <p:sp>
          <p:nvSpPr>
            <p:cNvPr id="28" name="Text"/>
            <p:cNvSpPr/>
            <p:nvPr/>
          </p:nvSpPr>
          <p:spPr>
            <a:xfrm>
              <a:off x="1368340" y="5933153"/>
              <a:ext cx="735779" cy="15388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000" b="0" cap="none" spc="0" dirty="0">
                  <a:ln w="0"/>
                  <a:solidFill>
                    <a:srgbClr val="2C63A8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19" name="A"/>
          <p:cNvSpPr/>
          <p:nvPr/>
        </p:nvSpPr>
        <p:spPr>
          <a:xfrm>
            <a:off x="318540" y="2459566"/>
            <a:ext cx="1157800" cy="108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4" name="A_answer"/>
          <p:cNvSpPr/>
          <p:nvPr/>
        </p:nvSpPr>
        <p:spPr>
          <a:xfrm>
            <a:off x="1476340" y="2459567"/>
            <a:ext cx="4356060" cy="108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21" name="B"/>
          <p:cNvSpPr/>
          <p:nvPr/>
        </p:nvSpPr>
        <p:spPr>
          <a:xfrm>
            <a:off x="6323091" y="2458189"/>
            <a:ext cx="1157800" cy="108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6" name="B_answer"/>
          <p:cNvSpPr/>
          <p:nvPr/>
        </p:nvSpPr>
        <p:spPr>
          <a:xfrm>
            <a:off x="7480891" y="2459567"/>
            <a:ext cx="4356060" cy="108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20" name="C"/>
          <p:cNvSpPr/>
          <p:nvPr/>
        </p:nvSpPr>
        <p:spPr>
          <a:xfrm>
            <a:off x="318540" y="3624907"/>
            <a:ext cx="1157800" cy="108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" name="C_answer"/>
          <p:cNvSpPr/>
          <p:nvPr/>
        </p:nvSpPr>
        <p:spPr>
          <a:xfrm>
            <a:off x="1476340" y="3623530"/>
            <a:ext cx="4356060" cy="108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22" name="D"/>
          <p:cNvSpPr/>
          <p:nvPr/>
        </p:nvSpPr>
        <p:spPr>
          <a:xfrm>
            <a:off x="6323091" y="3623530"/>
            <a:ext cx="1157800" cy="108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10" name="D_answer"/>
          <p:cNvSpPr/>
          <p:nvPr/>
        </p:nvSpPr>
        <p:spPr>
          <a:xfrm>
            <a:off x="7480891" y="3623530"/>
            <a:ext cx="4356060" cy="108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  <p:sp>
        <p:nvSpPr>
          <p:cNvPr id="12" name="Question box"/>
          <p:cNvSpPr/>
          <p:nvPr/>
        </p:nvSpPr>
        <p:spPr>
          <a:xfrm>
            <a:off x="316951" y="306052"/>
            <a:ext cx="11520000" cy="1980000"/>
          </a:xfrm>
          <a:prstGeom prst="roundRect">
            <a:avLst/>
          </a:pr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Question</a:t>
            </a:r>
            <a:endParaRPr lang="en-GB" sz="4800" dirty="0">
              <a:latin typeface="+mj-lt"/>
            </a:endParaRPr>
          </a:p>
        </p:txBody>
      </p:sp>
      <p:sp>
        <p:nvSpPr>
          <p:cNvPr id="15" name="Score Button">
            <a:hlinkClick r:id="" action="ppaction://hlinkshowjump?jump=nextslide" tooltip="Next Question!" highlightClick="1">
              <a:snd r:embed="rId5" name="click.wav"/>
            </a:hlinkClick>
          </p:cNvPr>
          <p:cNvSpPr/>
          <p:nvPr/>
        </p:nvSpPr>
        <p:spPr>
          <a:xfrm>
            <a:off x="11116951" y="6047896"/>
            <a:ext cx="720000" cy="540000"/>
          </a:xfrm>
          <a:prstGeom prst="roundRect">
            <a:avLst/>
          </a:prstGeom>
          <a:solidFill>
            <a:schemeClr val="accent1">
              <a:lumMod val="50000"/>
              <a:alpha val="50000"/>
            </a:schemeClr>
          </a:solidFill>
          <a:ln w="7620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&gt;</a:t>
            </a:r>
            <a:endParaRPr lang="en-GB" sz="4400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6" name="E"/>
          <p:cNvSpPr/>
          <p:nvPr/>
        </p:nvSpPr>
        <p:spPr>
          <a:xfrm>
            <a:off x="316951" y="4793003"/>
            <a:ext cx="1157800" cy="108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17" name="E_answer"/>
          <p:cNvSpPr/>
          <p:nvPr/>
        </p:nvSpPr>
        <p:spPr>
          <a:xfrm>
            <a:off x="1474751" y="4791626"/>
            <a:ext cx="4356060" cy="108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Correct Answer</a:t>
            </a:r>
          </a:p>
        </p:txBody>
      </p:sp>
      <p:sp>
        <p:nvSpPr>
          <p:cNvPr id="18" name="F"/>
          <p:cNvSpPr/>
          <p:nvPr/>
        </p:nvSpPr>
        <p:spPr>
          <a:xfrm>
            <a:off x="6321502" y="4791626"/>
            <a:ext cx="1157800" cy="1080000"/>
          </a:xfrm>
          <a:custGeom>
            <a:avLst/>
            <a:gdLst>
              <a:gd name="connsiteX0" fmla="*/ 240005 w 1042350"/>
              <a:gd name="connsiteY0" fmla="*/ 0 h 1440000"/>
              <a:gd name="connsiteX1" fmla="*/ 1042350 w 1042350"/>
              <a:gd name="connsiteY1" fmla="*/ 0 h 1440000"/>
              <a:gd name="connsiteX2" fmla="*/ 1042350 w 1042350"/>
              <a:gd name="connsiteY2" fmla="*/ 1440000 h 1440000"/>
              <a:gd name="connsiteX3" fmla="*/ 240005 w 1042350"/>
              <a:gd name="connsiteY3" fmla="*/ 1440000 h 1440000"/>
              <a:gd name="connsiteX4" fmla="*/ 0 w 1042350"/>
              <a:gd name="connsiteY4" fmla="*/ 1199995 h 1440000"/>
              <a:gd name="connsiteX5" fmla="*/ 0 w 1042350"/>
              <a:gd name="connsiteY5" fmla="*/ 240005 h 1440000"/>
              <a:gd name="connsiteX6" fmla="*/ 240005 w 1042350"/>
              <a:gd name="connsiteY6" fmla="*/ 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2350" h="1440000">
                <a:moveTo>
                  <a:pt x="240005" y="0"/>
                </a:moveTo>
                <a:lnTo>
                  <a:pt x="1042350" y="0"/>
                </a:lnTo>
                <a:lnTo>
                  <a:pt x="1042350" y="1440000"/>
                </a:lnTo>
                <a:lnTo>
                  <a:pt x="240005" y="1440000"/>
                </a:lnTo>
                <a:cubicBezTo>
                  <a:pt x="107454" y="1440000"/>
                  <a:pt x="0" y="1332546"/>
                  <a:pt x="0" y="1199995"/>
                </a:cubicBezTo>
                <a:lnTo>
                  <a:pt x="0" y="240005"/>
                </a:lnTo>
                <a:cubicBezTo>
                  <a:pt x="0" y="107454"/>
                  <a:pt x="107454" y="0"/>
                  <a:pt x="240005" y="0"/>
                </a:cubicBezTo>
                <a:close/>
              </a:path>
            </a:pathLst>
          </a:custGeom>
          <a:solidFill>
            <a:srgbClr val="183C5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23" name="F_answer"/>
          <p:cNvSpPr/>
          <p:nvPr/>
        </p:nvSpPr>
        <p:spPr>
          <a:xfrm>
            <a:off x="7479302" y="4791626"/>
            <a:ext cx="4356060" cy="1080000"/>
          </a:xfrm>
          <a:custGeom>
            <a:avLst/>
            <a:gdLst>
              <a:gd name="connsiteX0" fmla="*/ 0 w 4356060"/>
              <a:gd name="connsiteY0" fmla="*/ 0 h 1440000"/>
              <a:gd name="connsiteX1" fmla="*/ 4116055 w 4356060"/>
              <a:gd name="connsiteY1" fmla="*/ 0 h 1440000"/>
              <a:gd name="connsiteX2" fmla="*/ 4356060 w 4356060"/>
              <a:gd name="connsiteY2" fmla="*/ 240005 h 1440000"/>
              <a:gd name="connsiteX3" fmla="*/ 4356060 w 4356060"/>
              <a:gd name="connsiteY3" fmla="*/ 1199995 h 1440000"/>
              <a:gd name="connsiteX4" fmla="*/ 4116055 w 4356060"/>
              <a:gd name="connsiteY4" fmla="*/ 1440000 h 1440000"/>
              <a:gd name="connsiteX5" fmla="*/ 0 w 4356060"/>
              <a:gd name="connsiteY5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56060" h="1440000">
                <a:moveTo>
                  <a:pt x="0" y="0"/>
                </a:moveTo>
                <a:lnTo>
                  <a:pt x="4116055" y="0"/>
                </a:lnTo>
                <a:cubicBezTo>
                  <a:pt x="4248606" y="0"/>
                  <a:pt x="4356060" y="107454"/>
                  <a:pt x="4356060" y="240005"/>
                </a:cubicBezTo>
                <a:lnTo>
                  <a:pt x="4356060" y="1199995"/>
                </a:lnTo>
                <a:cubicBezTo>
                  <a:pt x="4356060" y="1332546"/>
                  <a:pt x="4248606" y="1440000"/>
                  <a:pt x="4116055" y="1440000"/>
                </a:cubicBezTo>
                <a:lnTo>
                  <a:pt x="0" y="1440000"/>
                </a:lnTo>
                <a:close/>
              </a:path>
            </a:pathLst>
          </a:custGeom>
          <a:solidFill>
            <a:srgbClr val="183C5D">
              <a:alpha val="75000"/>
            </a:srgb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GB" sz="4400" dirty="0">
                <a:latin typeface="+mj-lt"/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0766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2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51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55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62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6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304</Words>
  <Application>Microsoft Office PowerPoint</Application>
  <PresentationFormat>Widescreen</PresentationFormat>
  <Paragraphs>286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tekhnologic</dc:creator>
  <cp:lastModifiedBy>Kayla D Bodary</cp:lastModifiedBy>
  <cp:revision>1</cp:revision>
  <dcterms:created xsi:type="dcterms:W3CDTF">2016-12-18T03:02:54Z</dcterms:created>
  <dcterms:modified xsi:type="dcterms:W3CDTF">2017-03-06T20:11:57Z</dcterms:modified>
</cp:coreProperties>
</file>