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58" y="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7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6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7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5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09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24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17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88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6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4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054FD-411E-4BA8-B771-B44A737AD9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641F-69CB-46EE-8CBF-D52C123AB6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65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int Box"/>
          <p:cNvSpPr/>
          <p:nvPr/>
        </p:nvSpPr>
        <p:spPr>
          <a:xfrm>
            <a:off x="348000" y="5857665"/>
            <a:ext cx="11496000" cy="78328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There is ONE match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Word to Match"/>
          <p:cNvSpPr/>
          <p:nvPr/>
        </p:nvSpPr>
        <p:spPr>
          <a:xfrm>
            <a:off x="4296000" y="2103195"/>
            <a:ext cx="3600000" cy="162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endParaRPr lang="en-GB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llo1"/>
          <p:cNvSpPr/>
          <p:nvPr/>
        </p:nvSpPr>
        <p:spPr>
          <a:xfrm>
            <a:off x="348000" y="272140"/>
            <a:ext cx="3600000" cy="162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llo2"/>
          <p:cNvSpPr/>
          <p:nvPr/>
        </p:nvSpPr>
        <p:spPr>
          <a:xfrm>
            <a:off x="4296000" y="272140"/>
            <a:ext cx="3600000" cy="162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llo3"/>
          <p:cNvSpPr/>
          <p:nvPr/>
        </p:nvSpPr>
        <p:spPr>
          <a:xfrm>
            <a:off x="8244000" y="272140"/>
            <a:ext cx="3600000" cy="162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llo4"/>
          <p:cNvSpPr/>
          <p:nvPr/>
        </p:nvSpPr>
        <p:spPr>
          <a:xfrm>
            <a:off x="348000" y="2103195"/>
            <a:ext cx="3600000" cy="162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llo5"/>
          <p:cNvSpPr/>
          <p:nvPr/>
        </p:nvSpPr>
        <p:spPr>
          <a:xfrm>
            <a:off x="8244000" y="2103195"/>
            <a:ext cx="3600000" cy="162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llo6"/>
          <p:cNvSpPr/>
          <p:nvPr/>
        </p:nvSpPr>
        <p:spPr>
          <a:xfrm>
            <a:off x="348000" y="3934250"/>
            <a:ext cx="3600000" cy="162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llo7"/>
          <p:cNvSpPr/>
          <p:nvPr/>
        </p:nvSpPr>
        <p:spPr>
          <a:xfrm>
            <a:off x="4296000" y="3934250"/>
            <a:ext cx="3600000" cy="162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llo8"/>
          <p:cNvSpPr/>
          <p:nvPr/>
        </p:nvSpPr>
        <p:spPr>
          <a:xfrm>
            <a:off x="8244000" y="3934250"/>
            <a:ext cx="3600000" cy="1620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 i="1" cap="none" spc="0" dirty="0">
                  <a:ln w="0"/>
                  <a:solidFill>
                    <a:srgbClr val="2B61A4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945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Kayla D Bodary</cp:lastModifiedBy>
  <cp:revision>1</cp:revision>
  <dcterms:created xsi:type="dcterms:W3CDTF">2016-12-26T11:33:19Z</dcterms:created>
  <dcterms:modified xsi:type="dcterms:W3CDTF">2017-03-06T20:13:05Z</dcterms:modified>
</cp:coreProperties>
</file>