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B52"/>
    <a:srgbClr val="E6A5DC"/>
    <a:srgbClr val="AA7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0370" autoAdjust="0"/>
  </p:normalViewPr>
  <p:slideViewPr>
    <p:cSldViewPr snapToGrid="0">
      <p:cViewPr varScale="1">
        <p:scale>
          <a:sx n="61" d="100"/>
          <a:sy n="61" d="100"/>
        </p:scale>
        <p:origin x="62" y="33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 TO GO TO A QUESTION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9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1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9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0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1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69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67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8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04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69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88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26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210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8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92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009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756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8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016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778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45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839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17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8083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557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302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696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96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3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883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057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616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544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831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008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277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43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3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8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7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QUESTION BOX TO REVEAL</a:t>
            </a:r>
            <a:r>
              <a:rPr lang="en-GB" baseline="0" dirty="0" smtClean="0"/>
              <a:t> THE ANSWER</a:t>
            </a:r>
          </a:p>
          <a:p>
            <a:r>
              <a:rPr lang="en-GB" baseline="0" dirty="0" smtClean="0"/>
              <a:t>CLICK ON THE ANSWER BOX TO RETURN TO THE MAIN MENU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0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3.xml"/><Relationship Id="rId39" Type="http://schemas.openxmlformats.org/officeDocument/2006/relationships/slide" Target="slide40.xml"/><Relationship Id="rId3" Type="http://schemas.openxmlformats.org/officeDocument/2006/relationships/slide" Target="slide6.xml"/><Relationship Id="rId21" Type="http://schemas.openxmlformats.org/officeDocument/2006/relationships/slide" Target="slide18.xml"/><Relationship Id="rId34" Type="http://schemas.openxmlformats.org/officeDocument/2006/relationships/slide" Target="slide35.xml"/><Relationship Id="rId42" Type="http://schemas.openxmlformats.org/officeDocument/2006/relationships/slide" Target="slide37.xml"/><Relationship Id="rId47" Type="http://schemas.openxmlformats.org/officeDocument/2006/relationships/slide" Target="slide42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33" Type="http://schemas.openxmlformats.org/officeDocument/2006/relationships/slide" Target="slide36.xml"/><Relationship Id="rId38" Type="http://schemas.openxmlformats.org/officeDocument/2006/relationships/slide" Target="slide41.xml"/><Relationship Id="rId46" Type="http://schemas.openxmlformats.org/officeDocument/2006/relationships/slide" Target="slide43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0" Type="http://schemas.openxmlformats.org/officeDocument/2006/relationships/slide" Target="slide19.xml"/><Relationship Id="rId29" Type="http://schemas.openxmlformats.org/officeDocument/2006/relationships/slide" Target="slide30.xml"/><Relationship Id="rId41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5.xml"/><Relationship Id="rId32" Type="http://schemas.openxmlformats.org/officeDocument/2006/relationships/slide" Target="slide27.xml"/><Relationship Id="rId37" Type="http://schemas.openxmlformats.org/officeDocument/2006/relationships/slide" Target="slide32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3.xml"/><Relationship Id="rId10" Type="http://schemas.openxmlformats.org/officeDocument/2006/relationships/slide" Target="slide9.xml"/><Relationship Id="rId19" Type="http://schemas.openxmlformats.org/officeDocument/2006/relationships/slide" Target="slide20.xml"/><Relationship Id="rId31" Type="http://schemas.openxmlformats.org/officeDocument/2006/relationships/slide" Target="slide28.xml"/><Relationship Id="rId44" Type="http://schemas.openxmlformats.org/officeDocument/2006/relationships/slide" Target="slide4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6.xml"/><Relationship Id="rId48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D 4">
            <a:hlinkClick r:id="rId4" action="ppaction://hlinksldjump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D 3">
            <a:hlinkClick r:id="rId5" action="ppaction://hlinksldjump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D 2">
            <a:hlinkClick r:id="rId6" action="ppaction://hlinksldjump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D 1">
            <a:hlinkClick r:id="rId7" action="ppaction://hlinksldjump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YELLOW 5">
            <a:hlinkClick r:id="rId8" action="ppaction://hlinksldjump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YELLOW 4">
            <a:hlinkClick r:id="rId9" action="ppaction://hlinksldjump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1" name="YELLOW 3">
            <a:hlinkClick r:id="rId10" action="ppaction://hlinksldjump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YELLOW 2">
            <a:hlinkClick r:id="rId11" action="ppaction://hlinksldjump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YELLOW 1">
            <a:hlinkClick r:id="rId12" action="ppaction://hlinksldjump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GREEN 5">
            <a:hlinkClick r:id="rId13" action="ppaction://hlinksldjump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GREEN 4">
            <a:hlinkClick r:id="rId14" action="ppaction://hlinksldjump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6" name="GREEN 3">
            <a:hlinkClick r:id="rId15" action="ppaction://hlinksldjump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7" name="GREEN 2">
            <a:hlinkClick r:id="rId16" action="ppaction://hlinksldjump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GREEN 1">
            <a:hlinkClick r:id="rId17" action="ppaction://hlinksldjump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BLUE 5">
            <a:hlinkClick r:id="rId18" action="ppaction://hlinksldjump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0" name="BLUE 4">
            <a:hlinkClick r:id="rId19" action="ppaction://hlinksldjump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1" name="BLUE 3">
            <a:hlinkClick r:id="rId20" action="ppaction://hlinksldjump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BLUE 2">
            <a:hlinkClick r:id="rId21" action="ppaction://hlinksldjump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BLUE 1">
            <a:hlinkClick r:id="rId22" action="ppaction://hlinksldjump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PURPLE 5">
            <a:hlinkClick r:id="rId23" action="ppaction://hlinksldjump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5" name="PURPLE 4">
            <a:hlinkClick r:id="rId24" action="ppaction://hlinksldjump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6" name="PURPLE 3">
            <a:hlinkClick r:id="rId25" action="ppaction://hlinksldjump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7" name="PURPLE 2">
            <a:hlinkClick r:id="rId26" action="ppaction://hlinksldjump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PURPLE 1">
            <a:hlinkClick r:id="rId27" action="ppaction://hlinksldjump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PINK 5">
            <a:hlinkClick r:id="rId28" action="ppaction://hlinksldjump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0" name="PINK 4">
            <a:hlinkClick r:id="rId29" action="ppaction://hlinksldjump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1" name="PINK 3">
            <a:hlinkClick r:id="rId30" action="ppaction://hlinksldjump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2" name="PINK 2">
            <a:hlinkClick r:id="rId31" action="ppaction://hlinksldjump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PINK 1">
            <a:hlinkClick r:id="rId32" action="ppaction://hlinksldjump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RANGE 5">
            <a:hlinkClick r:id="rId33" action="ppaction://hlinksldjump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5" name="ORANGE 4">
            <a:hlinkClick r:id="rId34" action="ppaction://hlinksldjump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6" name="ORANGE 3">
            <a:hlinkClick r:id="rId35" action="ppaction://hlinksldjump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7" name="ORANGE 2">
            <a:hlinkClick r:id="rId36" action="ppaction://hlinksldjump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RANGE 1">
            <a:hlinkClick r:id="rId37" action="ppaction://hlinksldjump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BROWN 5">
            <a:hlinkClick r:id="rId38" action="ppaction://hlinksldjump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0" name="BROWN 4">
            <a:hlinkClick r:id="rId39" action="ppaction://hlinksldjump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1" name="BROWN 3">
            <a:hlinkClick r:id="rId40" action="ppaction://hlinksldjump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2" name="BROWN 2">
            <a:hlinkClick r:id="rId41" action="ppaction://hlinksldjump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BROWN 1">
            <a:hlinkClick r:id="rId42" action="ppaction://hlinksldjump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GRAY 5">
            <a:hlinkClick r:id="rId43" action="ppaction://hlinksldjump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5" name="GRAY 4">
            <a:hlinkClick r:id="rId44" action="ppaction://hlinksldjump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6" name="GRAY 3">
            <a:hlinkClick r:id="rId45" action="ppaction://hlinksldjump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7" name="GRAY 2">
            <a:hlinkClick r:id="rId46" action="ppaction://hlinksldjump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 smtClean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GRAY 1">
            <a:hlinkClick r:id="rId47" action="ppaction://hlinksldjump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UNIT 1">
            <a:hlinkClick r:id="rId48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1</a:t>
            </a:r>
          </a:p>
        </p:txBody>
      </p:sp>
      <p:sp>
        <p:nvSpPr>
          <p:cNvPr id="71" name="UNIT 1">
            <a:hlinkClick r:id="rId48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2</a:t>
            </a:r>
          </a:p>
        </p:txBody>
      </p:sp>
      <p:sp>
        <p:nvSpPr>
          <p:cNvPr id="72" name="UNIT 1">
            <a:hlinkClick r:id="rId48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3</a:t>
            </a:r>
          </a:p>
        </p:txBody>
      </p:sp>
      <p:sp>
        <p:nvSpPr>
          <p:cNvPr id="73" name="UNIT 1">
            <a:hlinkClick r:id="rId48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4</a:t>
            </a:r>
          </a:p>
        </p:txBody>
      </p:sp>
      <p:sp>
        <p:nvSpPr>
          <p:cNvPr id="74" name="UNIT 1">
            <a:hlinkClick r:id="rId48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5</a:t>
            </a:r>
          </a:p>
        </p:txBody>
      </p:sp>
      <p:sp>
        <p:nvSpPr>
          <p:cNvPr id="75" name="UNIT 1">
            <a:hlinkClick r:id="rId48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6</a:t>
            </a:r>
          </a:p>
        </p:txBody>
      </p:sp>
      <p:sp>
        <p:nvSpPr>
          <p:cNvPr id="76" name="UNIT 1">
            <a:hlinkClick r:id="rId48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7</a:t>
            </a:r>
          </a:p>
        </p:txBody>
      </p:sp>
      <p:sp>
        <p:nvSpPr>
          <p:cNvPr id="77" name="UNIT 1">
            <a:hlinkClick r:id="rId48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8</a:t>
            </a:r>
          </a:p>
        </p:txBody>
      </p:sp>
      <p:sp>
        <p:nvSpPr>
          <p:cNvPr id="78" name="UNIT 1">
            <a:hlinkClick r:id="rId48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 9</a:t>
            </a:r>
          </a:p>
        </p:txBody>
      </p: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7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0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9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5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1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8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8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1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2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3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0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8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5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6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5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0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1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1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4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7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1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5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8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2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5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2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3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question here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Write your answer here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2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1378</Words>
  <Application>Microsoft Office PowerPoint</Application>
  <PresentationFormat>Widescreen</PresentationFormat>
  <Paragraphs>281</Paragraphs>
  <Slides>46</Slides>
  <Notes>46</Notes>
  <HiddenSlides>45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Arial Black</vt:lpstr>
      <vt:lpstr>Calibri</vt:lpstr>
      <vt:lpstr>Calibri Light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 logic</dc:creator>
  <cp:lastModifiedBy>Kayla D Bodary</cp:lastModifiedBy>
  <cp:revision>1</cp:revision>
  <cp:lastPrinted>2017-03-06T20:04:55Z</cp:lastPrinted>
  <dcterms:created xsi:type="dcterms:W3CDTF">2015-01-20T03:17:08Z</dcterms:created>
  <dcterms:modified xsi:type="dcterms:W3CDTF">2017-03-06T20:05:36Z</dcterms:modified>
</cp:coreProperties>
</file>