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B52"/>
    <a:srgbClr val="E6A5DC"/>
    <a:srgbClr val="AA7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9" autoAdjust="0"/>
    <p:restoredTop sz="90370" autoAdjust="0"/>
  </p:normalViewPr>
  <p:slideViewPr>
    <p:cSldViewPr snapToGrid="0">
      <p:cViewPr varScale="1">
        <p:scale>
          <a:sx n="61" d="100"/>
          <a:sy n="61" d="100"/>
        </p:scale>
        <p:origin x="62" y="33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A050-5E27-4C87-9513-E8B40BE52BB6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8DA9B-EF7B-4AFE-B391-73F8B9AFD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1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A NUMBER TO GO TO A QUESTION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048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2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913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499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0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18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69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267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26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08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83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804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698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0880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126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1210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7187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92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0096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5756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485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016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2778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345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839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2174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8083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557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7302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2696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96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37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8883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8057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26168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544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831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0088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92778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43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38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8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70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11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0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9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5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4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2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7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9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25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FCD3-0B3C-4715-BBA8-9FB92C116B65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18" Type="http://schemas.openxmlformats.org/officeDocument/2006/relationships/slide" Target="slide21.xml"/><Relationship Id="rId26" Type="http://schemas.openxmlformats.org/officeDocument/2006/relationships/slide" Target="slide23.xml"/><Relationship Id="rId39" Type="http://schemas.openxmlformats.org/officeDocument/2006/relationships/slide" Target="slide40.xml"/><Relationship Id="rId3" Type="http://schemas.openxmlformats.org/officeDocument/2006/relationships/slide" Target="slide6.xml"/><Relationship Id="rId21" Type="http://schemas.openxmlformats.org/officeDocument/2006/relationships/slide" Target="slide18.xml"/><Relationship Id="rId34" Type="http://schemas.openxmlformats.org/officeDocument/2006/relationships/slide" Target="slide35.xml"/><Relationship Id="rId42" Type="http://schemas.openxmlformats.org/officeDocument/2006/relationships/slide" Target="slide37.xml"/><Relationship Id="rId47" Type="http://schemas.openxmlformats.org/officeDocument/2006/relationships/slide" Target="slide42.xml"/><Relationship Id="rId7" Type="http://schemas.openxmlformats.org/officeDocument/2006/relationships/slide" Target="slide2.xml"/><Relationship Id="rId12" Type="http://schemas.openxmlformats.org/officeDocument/2006/relationships/slide" Target="slide7.xml"/><Relationship Id="rId17" Type="http://schemas.openxmlformats.org/officeDocument/2006/relationships/slide" Target="slide12.xml"/><Relationship Id="rId25" Type="http://schemas.openxmlformats.org/officeDocument/2006/relationships/slide" Target="slide24.xml"/><Relationship Id="rId33" Type="http://schemas.openxmlformats.org/officeDocument/2006/relationships/slide" Target="slide36.xml"/><Relationship Id="rId38" Type="http://schemas.openxmlformats.org/officeDocument/2006/relationships/slide" Target="slide41.xml"/><Relationship Id="rId46" Type="http://schemas.openxmlformats.org/officeDocument/2006/relationships/slide" Target="slide43.xml"/><Relationship Id="rId2" Type="http://schemas.openxmlformats.org/officeDocument/2006/relationships/notesSlide" Target="../notesSlides/notesSlide1.xml"/><Relationship Id="rId16" Type="http://schemas.openxmlformats.org/officeDocument/2006/relationships/slide" Target="slide13.xml"/><Relationship Id="rId20" Type="http://schemas.openxmlformats.org/officeDocument/2006/relationships/slide" Target="slide19.xml"/><Relationship Id="rId29" Type="http://schemas.openxmlformats.org/officeDocument/2006/relationships/slide" Target="slide30.xml"/><Relationship Id="rId41" Type="http://schemas.openxmlformats.org/officeDocument/2006/relationships/slide" Target="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24" Type="http://schemas.openxmlformats.org/officeDocument/2006/relationships/slide" Target="slide25.xml"/><Relationship Id="rId32" Type="http://schemas.openxmlformats.org/officeDocument/2006/relationships/slide" Target="slide27.xml"/><Relationship Id="rId37" Type="http://schemas.openxmlformats.org/officeDocument/2006/relationships/slide" Target="slide32.xml"/><Relationship Id="rId40" Type="http://schemas.openxmlformats.org/officeDocument/2006/relationships/slide" Target="slide39.xml"/><Relationship Id="rId45" Type="http://schemas.openxmlformats.org/officeDocument/2006/relationships/slide" Target="slide44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6.xml"/><Relationship Id="rId28" Type="http://schemas.openxmlformats.org/officeDocument/2006/relationships/slide" Target="slide31.xml"/><Relationship Id="rId36" Type="http://schemas.openxmlformats.org/officeDocument/2006/relationships/slide" Target="slide33.xml"/><Relationship Id="rId10" Type="http://schemas.openxmlformats.org/officeDocument/2006/relationships/slide" Target="slide9.xml"/><Relationship Id="rId19" Type="http://schemas.openxmlformats.org/officeDocument/2006/relationships/slide" Target="slide20.xml"/><Relationship Id="rId31" Type="http://schemas.openxmlformats.org/officeDocument/2006/relationships/slide" Target="slide28.xml"/><Relationship Id="rId44" Type="http://schemas.openxmlformats.org/officeDocument/2006/relationships/slide" Target="slide45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17.xml"/><Relationship Id="rId27" Type="http://schemas.openxmlformats.org/officeDocument/2006/relationships/slide" Target="slide22.xml"/><Relationship Id="rId30" Type="http://schemas.openxmlformats.org/officeDocument/2006/relationships/slide" Target="slide29.xml"/><Relationship Id="rId35" Type="http://schemas.openxmlformats.org/officeDocument/2006/relationships/slide" Target="slide34.xml"/><Relationship Id="rId43" Type="http://schemas.openxmlformats.org/officeDocument/2006/relationships/slide" Target="slide46.xml"/><Relationship Id="rId48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D 5">
            <a:hlinkClick r:id="rId3" action="ppaction://hlinksldjump"/>
          </p:cNvPr>
          <p:cNvSpPr/>
          <p:nvPr/>
        </p:nvSpPr>
        <p:spPr>
          <a:xfrm>
            <a:off x="737414" y="5548312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RED 4">
            <a:hlinkClick r:id="rId4" action="ppaction://hlinksldjump"/>
          </p:cNvPr>
          <p:cNvSpPr/>
          <p:nvPr/>
        </p:nvSpPr>
        <p:spPr>
          <a:xfrm>
            <a:off x="737414" y="4366981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RED 3">
            <a:hlinkClick r:id="rId5" action="ppaction://hlinksldjump"/>
          </p:cNvPr>
          <p:cNvSpPr/>
          <p:nvPr/>
        </p:nvSpPr>
        <p:spPr>
          <a:xfrm>
            <a:off x="737414" y="3185650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RED 2">
            <a:hlinkClick r:id="rId6" action="ppaction://hlinksldjump"/>
          </p:cNvPr>
          <p:cNvSpPr/>
          <p:nvPr/>
        </p:nvSpPr>
        <p:spPr>
          <a:xfrm>
            <a:off x="737414" y="2004319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RED 1">
            <a:hlinkClick r:id="rId7" action="ppaction://hlinksldjump"/>
          </p:cNvPr>
          <p:cNvSpPr/>
          <p:nvPr/>
        </p:nvSpPr>
        <p:spPr>
          <a:xfrm>
            <a:off x="737414" y="822988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YELLOW 5">
            <a:hlinkClick r:id="rId8" action="ppaction://hlinksldjump"/>
          </p:cNvPr>
          <p:cNvSpPr/>
          <p:nvPr/>
        </p:nvSpPr>
        <p:spPr>
          <a:xfrm>
            <a:off x="1938685" y="5548312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0" name="YELLOW 4">
            <a:hlinkClick r:id="rId9" action="ppaction://hlinksldjump"/>
          </p:cNvPr>
          <p:cNvSpPr/>
          <p:nvPr/>
        </p:nvSpPr>
        <p:spPr>
          <a:xfrm>
            <a:off x="1938685" y="4366981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1" name="YELLOW 3">
            <a:hlinkClick r:id="rId10" action="ppaction://hlinksldjump"/>
          </p:cNvPr>
          <p:cNvSpPr/>
          <p:nvPr/>
        </p:nvSpPr>
        <p:spPr>
          <a:xfrm>
            <a:off x="1938685" y="3185650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2" name="YELLOW 2">
            <a:hlinkClick r:id="rId11" action="ppaction://hlinksldjump"/>
          </p:cNvPr>
          <p:cNvSpPr/>
          <p:nvPr/>
        </p:nvSpPr>
        <p:spPr>
          <a:xfrm>
            <a:off x="1938685" y="2004319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YELLOW 1">
            <a:hlinkClick r:id="rId12" action="ppaction://hlinksldjump"/>
          </p:cNvPr>
          <p:cNvSpPr/>
          <p:nvPr/>
        </p:nvSpPr>
        <p:spPr>
          <a:xfrm>
            <a:off x="1938685" y="822988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GREEN 5">
            <a:hlinkClick r:id="rId13" action="ppaction://hlinksldjump"/>
          </p:cNvPr>
          <p:cNvSpPr/>
          <p:nvPr/>
        </p:nvSpPr>
        <p:spPr>
          <a:xfrm>
            <a:off x="3139956" y="5548312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5" name="GREEN 4">
            <a:hlinkClick r:id="rId14" action="ppaction://hlinksldjump"/>
          </p:cNvPr>
          <p:cNvSpPr/>
          <p:nvPr/>
        </p:nvSpPr>
        <p:spPr>
          <a:xfrm>
            <a:off x="3139956" y="4366981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6" name="GREEN 3">
            <a:hlinkClick r:id="rId15" action="ppaction://hlinksldjump"/>
          </p:cNvPr>
          <p:cNvSpPr/>
          <p:nvPr/>
        </p:nvSpPr>
        <p:spPr>
          <a:xfrm>
            <a:off x="3139956" y="3185650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7" name="GREEN 2">
            <a:hlinkClick r:id="rId16" action="ppaction://hlinksldjump"/>
          </p:cNvPr>
          <p:cNvSpPr/>
          <p:nvPr/>
        </p:nvSpPr>
        <p:spPr>
          <a:xfrm>
            <a:off x="3139956" y="2004319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GREEN 1">
            <a:hlinkClick r:id="rId17" action="ppaction://hlinksldjump"/>
          </p:cNvPr>
          <p:cNvSpPr/>
          <p:nvPr/>
        </p:nvSpPr>
        <p:spPr>
          <a:xfrm>
            <a:off x="3139956" y="822988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BLUE 5">
            <a:hlinkClick r:id="rId18" action="ppaction://hlinksldjump"/>
          </p:cNvPr>
          <p:cNvSpPr/>
          <p:nvPr/>
        </p:nvSpPr>
        <p:spPr>
          <a:xfrm>
            <a:off x="4340129" y="5548312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0" name="BLUE 4">
            <a:hlinkClick r:id="rId19" action="ppaction://hlinksldjump"/>
          </p:cNvPr>
          <p:cNvSpPr/>
          <p:nvPr/>
        </p:nvSpPr>
        <p:spPr>
          <a:xfrm>
            <a:off x="4340129" y="4366981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1" name="BLUE 3">
            <a:hlinkClick r:id="rId20" action="ppaction://hlinksldjump"/>
          </p:cNvPr>
          <p:cNvSpPr/>
          <p:nvPr/>
        </p:nvSpPr>
        <p:spPr>
          <a:xfrm>
            <a:off x="4340129" y="3185650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2" name="BLUE 2">
            <a:hlinkClick r:id="rId21" action="ppaction://hlinksldjump"/>
          </p:cNvPr>
          <p:cNvSpPr/>
          <p:nvPr/>
        </p:nvSpPr>
        <p:spPr>
          <a:xfrm>
            <a:off x="4340129" y="2004319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BLUE 1">
            <a:hlinkClick r:id="rId22" action="ppaction://hlinksldjump"/>
          </p:cNvPr>
          <p:cNvSpPr/>
          <p:nvPr/>
        </p:nvSpPr>
        <p:spPr>
          <a:xfrm>
            <a:off x="4340129" y="822988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PURPLE 5">
            <a:hlinkClick r:id="rId23" action="ppaction://hlinksldjump"/>
          </p:cNvPr>
          <p:cNvSpPr/>
          <p:nvPr/>
        </p:nvSpPr>
        <p:spPr>
          <a:xfrm>
            <a:off x="5541400" y="5548312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5" name="PURPLE 4">
            <a:hlinkClick r:id="rId24" action="ppaction://hlinksldjump"/>
          </p:cNvPr>
          <p:cNvSpPr/>
          <p:nvPr/>
        </p:nvSpPr>
        <p:spPr>
          <a:xfrm>
            <a:off x="5541400" y="4363440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6" name="PURPLE 3">
            <a:hlinkClick r:id="rId25" action="ppaction://hlinksldjump"/>
          </p:cNvPr>
          <p:cNvSpPr/>
          <p:nvPr/>
        </p:nvSpPr>
        <p:spPr>
          <a:xfrm>
            <a:off x="5541400" y="3189191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7" name="PURPLE 2">
            <a:hlinkClick r:id="rId26" action="ppaction://hlinksldjump"/>
          </p:cNvPr>
          <p:cNvSpPr/>
          <p:nvPr/>
        </p:nvSpPr>
        <p:spPr>
          <a:xfrm>
            <a:off x="5541400" y="2004319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PURPLE 1">
            <a:hlinkClick r:id="rId27" action="ppaction://hlinksldjump"/>
          </p:cNvPr>
          <p:cNvSpPr/>
          <p:nvPr/>
        </p:nvSpPr>
        <p:spPr>
          <a:xfrm>
            <a:off x="5541400" y="822988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9" name="PINK 5">
            <a:hlinkClick r:id="rId28" action="ppaction://hlinksldjump"/>
          </p:cNvPr>
          <p:cNvSpPr/>
          <p:nvPr/>
        </p:nvSpPr>
        <p:spPr>
          <a:xfrm>
            <a:off x="6742671" y="5548312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0" name="PINK 4">
            <a:hlinkClick r:id="rId29" action="ppaction://hlinksldjump"/>
          </p:cNvPr>
          <p:cNvSpPr/>
          <p:nvPr/>
        </p:nvSpPr>
        <p:spPr>
          <a:xfrm>
            <a:off x="6742671" y="4366981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1" name="PINK 3">
            <a:hlinkClick r:id="rId30" action="ppaction://hlinksldjump"/>
          </p:cNvPr>
          <p:cNvSpPr/>
          <p:nvPr/>
        </p:nvSpPr>
        <p:spPr>
          <a:xfrm>
            <a:off x="6742671" y="3185650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2" name="PINK 2">
            <a:hlinkClick r:id="rId31" action="ppaction://hlinksldjump"/>
          </p:cNvPr>
          <p:cNvSpPr/>
          <p:nvPr/>
        </p:nvSpPr>
        <p:spPr>
          <a:xfrm>
            <a:off x="6742671" y="2004319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3" name="PINK 1">
            <a:hlinkClick r:id="rId32" action="ppaction://hlinksldjump"/>
          </p:cNvPr>
          <p:cNvSpPr/>
          <p:nvPr/>
        </p:nvSpPr>
        <p:spPr>
          <a:xfrm>
            <a:off x="6742671" y="822988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4" name="ORANGE 5">
            <a:hlinkClick r:id="rId33" action="ppaction://hlinksldjump"/>
          </p:cNvPr>
          <p:cNvSpPr/>
          <p:nvPr/>
        </p:nvSpPr>
        <p:spPr>
          <a:xfrm>
            <a:off x="7943942" y="5548312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5" name="ORANGE 4">
            <a:hlinkClick r:id="rId34" action="ppaction://hlinksldjump"/>
          </p:cNvPr>
          <p:cNvSpPr/>
          <p:nvPr/>
        </p:nvSpPr>
        <p:spPr>
          <a:xfrm>
            <a:off x="7943942" y="4366981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6" name="ORANGE 3">
            <a:hlinkClick r:id="rId35" action="ppaction://hlinksldjump"/>
          </p:cNvPr>
          <p:cNvSpPr/>
          <p:nvPr/>
        </p:nvSpPr>
        <p:spPr>
          <a:xfrm>
            <a:off x="7943942" y="3185650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7" name="ORANGE 2">
            <a:hlinkClick r:id="rId36" action="ppaction://hlinksldjump"/>
          </p:cNvPr>
          <p:cNvSpPr/>
          <p:nvPr/>
        </p:nvSpPr>
        <p:spPr>
          <a:xfrm>
            <a:off x="7943942" y="2004319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ORANGE 1">
            <a:hlinkClick r:id="rId37" action="ppaction://hlinksldjump"/>
          </p:cNvPr>
          <p:cNvSpPr/>
          <p:nvPr/>
        </p:nvSpPr>
        <p:spPr>
          <a:xfrm>
            <a:off x="7943942" y="822988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BROWN 5">
            <a:hlinkClick r:id="rId38" action="ppaction://hlinksldjump"/>
          </p:cNvPr>
          <p:cNvSpPr/>
          <p:nvPr/>
        </p:nvSpPr>
        <p:spPr>
          <a:xfrm>
            <a:off x="9145213" y="5548312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0" name="BROWN 4">
            <a:hlinkClick r:id="rId39" action="ppaction://hlinksldjump"/>
          </p:cNvPr>
          <p:cNvSpPr/>
          <p:nvPr/>
        </p:nvSpPr>
        <p:spPr>
          <a:xfrm>
            <a:off x="9145213" y="4366981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1" name="BROWN 3">
            <a:hlinkClick r:id="rId40" action="ppaction://hlinksldjump"/>
          </p:cNvPr>
          <p:cNvSpPr/>
          <p:nvPr/>
        </p:nvSpPr>
        <p:spPr>
          <a:xfrm>
            <a:off x="9145213" y="3185650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2" name="BROWN 2">
            <a:hlinkClick r:id="rId41" action="ppaction://hlinksldjump"/>
          </p:cNvPr>
          <p:cNvSpPr/>
          <p:nvPr/>
        </p:nvSpPr>
        <p:spPr>
          <a:xfrm>
            <a:off x="9145213" y="2004319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3" name="BROWN 1">
            <a:hlinkClick r:id="rId42" action="ppaction://hlinksldjump"/>
          </p:cNvPr>
          <p:cNvSpPr/>
          <p:nvPr/>
        </p:nvSpPr>
        <p:spPr>
          <a:xfrm>
            <a:off x="9145213" y="822988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4" name="GRAY 5">
            <a:hlinkClick r:id="rId43" action="ppaction://hlinksldjump"/>
          </p:cNvPr>
          <p:cNvSpPr/>
          <p:nvPr/>
        </p:nvSpPr>
        <p:spPr>
          <a:xfrm>
            <a:off x="10346484" y="5548312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5" name="GRAY 4">
            <a:hlinkClick r:id="rId44" action="ppaction://hlinksldjump"/>
          </p:cNvPr>
          <p:cNvSpPr/>
          <p:nvPr/>
        </p:nvSpPr>
        <p:spPr>
          <a:xfrm>
            <a:off x="10346484" y="4366981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6" name="GRAY 3">
            <a:hlinkClick r:id="rId45" action="ppaction://hlinksldjump"/>
          </p:cNvPr>
          <p:cNvSpPr/>
          <p:nvPr/>
        </p:nvSpPr>
        <p:spPr>
          <a:xfrm>
            <a:off x="10346484" y="3185650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7" name="GRAY 2">
            <a:hlinkClick r:id="rId46" action="ppaction://hlinksldjump"/>
          </p:cNvPr>
          <p:cNvSpPr/>
          <p:nvPr/>
        </p:nvSpPr>
        <p:spPr>
          <a:xfrm>
            <a:off x="10346484" y="2004319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8" name="GRAY 1">
            <a:hlinkClick r:id="rId47" action="ppaction://hlinksldjump"/>
          </p:cNvPr>
          <p:cNvSpPr/>
          <p:nvPr/>
        </p:nvSpPr>
        <p:spPr>
          <a:xfrm>
            <a:off x="10346484" y="822988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9" name="UNIT 1">
            <a:hlinkClick r:id="rId48" action="ppaction://hlinksldjump"/>
          </p:cNvPr>
          <p:cNvSpPr/>
          <p:nvPr/>
        </p:nvSpPr>
        <p:spPr>
          <a:xfrm>
            <a:off x="737414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1</a:t>
            </a:r>
          </a:p>
        </p:txBody>
      </p:sp>
      <p:sp>
        <p:nvSpPr>
          <p:cNvPr id="71" name="UNIT 1">
            <a:hlinkClick r:id="rId48" action="ppaction://hlinksldjump"/>
          </p:cNvPr>
          <p:cNvSpPr/>
          <p:nvPr/>
        </p:nvSpPr>
        <p:spPr>
          <a:xfrm>
            <a:off x="1938685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2</a:t>
            </a:r>
          </a:p>
        </p:txBody>
      </p:sp>
      <p:sp>
        <p:nvSpPr>
          <p:cNvPr id="72" name="UNIT 1">
            <a:hlinkClick r:id="rId48" action="ppaction://hlinksldjump"/>
          </p:cNvPr>
          <p:cNvSpPr/>
          <p:nvPr/>
        </p:nvSpPr>
        <p:spPr>
          <a:xfrm>
            <a:off x="3139956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3</a:t>
            </a:r>
          </a:p>
        </p:txBody>
      </p:sp>
      <p:sp>
        <p:nvSpPr>
          <p:cNvPr id="73" name="UNIT 1">
            <a:hlinkClick r:id="rId48" action="ppaction://hlinksldjump"/>
          </p:cNvPr>
          <p:cNvSpPr/>
          <p:nvPr/>
        </p:nvSpPr>
        <p:spPr>
          <a:xfrm>
            <a:off x="4340129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4</a:t>
            </a:r>
          </a:p>
        </p:txBody>
      </p:sp>
      <p:sp>
        <p:nvSpPr>
          <p:cNvPr id="74" name="UNIT 1">
            <a:hlinkClick r:id="rId48" action="ppaction://hlinksldjump"/>
          </p:cNvPr>
          <p:cNvSpPr/>
          <p:nvPr/>
        </p:nvSpPr>
        <p:spPr>
          <a:xfrm>
            <a:off x="5541400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5</a:t>
            </a:r>
          </a:p>
        </p:txBody>
      </p:sp>
      <p:sp>
        <p:nvSpPr>
          <p:cNvPr id="75" name="UNIT 1">
            <a:hlinkClick r:id="rId48" action="ppaction://hlinksldjump"/>
          </p:cNvPr>
          <p:cNvSpPr/>
          <p:nvPr/>
        </p:nvSpPr>
        <p:spPr>
          <a:xfrm>
            <a:off x="674157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6A5D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6</a:t>
            </a:r>
          </a:p>
        </p:txBody>
      </p:sp>
      <p:sp>
        <p:nvSpPr>
          <p:cNvPr id="76" name="UNIT 1">
            <a:hlinkClick r:id="rId48" action="ppaction://hlinksldjump"/>
          </p:cNvPr>
          <p:cNvSpPr/>
          <p:nvPr/>
        </p:nvSpPr>
        <p:spPr>
          <a:xfrm>
            <a:off x="7941746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7</a:t>
            </a:r>
          </a:p>
        </p:txBody>
      </p:sp>
      <p:sp>
        <p:nvSpPr>
          <p:cNvPr id="77" name="UNIT 1">
            <a:hlinkClick r:id="rId48" action="ppaction://hlinksldjump"/>
          </p:cNvPr>
          <p:cNvSpPr/>
          <p:nvPr/>
        </p:nvSpPr>
        <p:spPr>
          <a:xfrm>
            <a:off x="914521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08B5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8</a:t>
            </a:r>
          </a:p>
        </p:txBody>
      </p:sp>
      <p:sp>
        <p:nvSpPr>
          <p:cNvPr id="78" name="UNIT 1">
            <a:hlinkClick r:id="rId48" action="ppaction://hlinksldjump"/>
          </p:cNvPr>
          <p:cNvSpPr/>
          <p:nvPr/>
        </p:nvSpPr>
        <p:spPr>
          <a:xfrm>
            <a:off x="10346484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 9</a:t>
            </a:r>
          </a:p>
        </p:txBody>
      </p:sp>
    </p:spTree>
    <p:extLst>
      <p:ext uri="{BB962C8B-B14F-4D97-AF65-F5344CB8AC3E}">
        <p14:creationId xmlns:p14="http://schemas.microsoft.com/office/powerpoint/2010/main" val="7930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7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3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40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9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5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1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38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9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1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8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1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53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2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83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0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8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31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9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45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46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5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20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21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41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54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97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3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25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1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6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5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8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9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82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55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2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5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93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question here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Write your answer here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12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1378</Words>
  <Application>Microsoft Office PowerPoint</Application>
  <PresentationFormat>Widescreen</PresentationFormat>
  <Paragraphs>281</Paragraphs>
  <Slides>46</Slides>
  <Notes>46</Notes>
  <HiddenSlides>45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ＭＳ Ｐゴシック</vt:lpstr>
      <vt:lpstr>Arial</vt:lpstr>
      <vt:lpstr>Arial Black</vt:lpstr>
      <vt:lpstr>Calibri</vt:lpstr>
      <vt:lpstr>Calibri Light</vt:lpstr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tekhno logic</dc:creator>
  <cp:lastModifiedBy>Kayla D Bodary</cp:lastModifiedBy>
  <cp:revision>1</cp:revision>
  <cp:lastPrinted>2017-03-06T20:04:55Z</cp:lastPrinted>
  <dcterms:created xsi:type="dcterms:W3CDTF">2015-01-20T03:17:08Z</dcterms:created>
  <dcterms:modified xsi:type="dcterms:W3CDTF">2017-03-06T20:05:36Z</dcterms:modified>
</cp:coreProperties>
</file>