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 Answers" id="{4FFF0999-561C-497F-8FEA-7E80089AA107}">
          <p14:sldIdLst>
            <p14:sldId id="256"/>
            <p14:sldId id="267"/>
            <p14:sldId id="257"/>
            <p14:sldId id="258"/>
            <p14:sldId id="259"/>
          </p14:sldIdLst>
        </p14:section>
        <p14:section name="6 Answers" id="{D9B52F69-9D4F-4E2A-BF60-A41F73727048}">
          <p14:sldIdLst>
            <p14:sldId id="260"/>
          </p14:sldIdLst>
        </p14:section>
        <p14:section name="8 Answers" id="{7EC39894-E3BF-4062-8073-65A8133B26F9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3A8"/>
    <a:srgbClr val="183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58" y="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9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7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68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4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68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7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3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3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audio" Target="../media/audio3.wav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4459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/>
              <a:t>Leaking JWAC (Jacket Water Aftercooler)</a:t>
            </a:r>
            <a:endParaRPr lang="en-GB" sz="4400" dirty="0"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/>
              <a:t> Leak in turbocharger inlet piping</a:t>
            </a:r>
            <a:endParaRPr lang="en-GB" sz="4400" dirty="0"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Using an off road grade of fuel</a:t>
            </a:r>
            <a:endParaRPr lang="en-GB" sz="44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286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/>
              <a:t>Open in EGR sensor circuit</a:t>
            </a:r>
            <a:endParaRPr lang="en-GB" sz="44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/>
              <a:t>A diesel truck equipped with a JWAC (Jacket Water </a:t>
            </a:r>
            <a:r>
              <a:rPr lang="en-US" sz="2800" b="1" dirty="0" err="1"/>
              <a:t>Aftercooler</a:t>
            </a:r>
            <a:r>
              <a:rPr lang="en-US" sz="2800" b="1" dirty="0"/>
              <a:t>) has low power under load. Which of the following could be the cause</a:t>
            </a:r>
            <a:r>
              <a:rPr lang="en-US" sz="2800" b="1" dirty="0" smtClean="0"/>
              <a:t>? </a:t>
            </a:r>
            <a:endParaRPr lang="en-GB" sz="2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79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47755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sz="4400" dirty="0"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sz="4400" dirty="0"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6087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sz="44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286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sz="44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28513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 smtClean="0"/>
              <a:t>Tool identification?  Which of the following is a Gouge</a:t>
            </a:r>
            <a:endParaRPr lang="en-GB" sz="2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6616" y="2712389"/>
            <a:ext cx="1194200" cy="12841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8408" y="2820747"/>
            <a:ext cx="1270513" cy="1175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90750" y="4347887"/>
            <a:ext cx="1276428" cy="1265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4427" y="4333169"/>
            <a:ext cx="22288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4459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/>
              <a:t> </a:t>
            </a:r>
            <a:r>
              <a:rPr lang="en-US" sz="2800" dirty="0" smtClean="0"/>
              <a:t>B only</a:t>
            </a:r>
            <a:endParaRPr lang="en-GB" sz="2800" dirty="0"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800" dirty="0" smtClean="0"/>
              <a:t>A </a:t>
            </a:r>
            <a:r>
              <a:rPr lang="en-US" sz="2800" dirty="0"/>
              <a:t>only</a:t>
            </a:r>
            <a:endParaRPr lang="en-GB" sz="2800" dirty="0"/>
          </a:p>
          <a:p>
            <a:pPr algn="ctr"/>
            <a:endParaRPr lang="en-GB" sz="4400" dirty="0"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/>
              <a:t>Both A and B</a:t>
            </a:r>
            <a:endParaRPr lang="en-GB" sz="28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2800" dirty="0" smtClean="0">
                <a:latin typeface="+mj-lt"/>
              </a:rPr>
              <a:t>Neither A or B</a:t>
            </a:r>
            <a:endParaRPr lang="en-GB" sz="28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/>
              <a:t>A medium duty truck using a HEUI (hydraulically actuated electronically controlled unit injector) fuel system has a misfire code when hot.  Technician A says worn HEUI injectors could be the cause.  Technician B says a shorted glow plug could be the cause.  Who is right?</a:t>
            </a:r>
            <a:endParaRPr lang="en-GB" sz="2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780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Corroded terminal</a:t>
            </a:r>
            <a:endParaRPr lang="en-GB" sz="4400" dirty="0"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Circuit is complete</a:t>
            </a:r>
            <a:endParaRPr lang="en-GB" sz="4400" dirty="0"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Circuit is open</a:t>
            </a:r>
            <a:endParaRPr lang="en-GB" sz="44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Circuit is in operation</a:t>
            </a:r>
            <a:endParaRPr lang="en-GB" sz="44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/>
              <a:t>The technician gets an infinite ohms reading on the ohmmeter function of the DMM (Digital </a:t>
            </a:r>
            <a:r>
              <a:rPr lang="en-US" sz="2800" dirty="0" err="1"/>
              <a:t>Multimeter</a:t>
            </a:r>
            <a:r>
              <a:rPr lang="en-US" sz="2800" dirty="0"/>
              <a:t>), when measuring resistance in a circuit.  Which of the following could be the </a:t>
            </a:r>
            <a:r>
              <a:rPr lang="en-US" sz="2800" dirty="0" smtClean="0"/>
              <a:t>cause?</a:t>
            </a:r>
            <a:endParaRPr lang="en-GB" sz="2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823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2800" dirty="0" smtClean="0">
                <a:latin typeface="+mj-lt"/>
              </a:rPr>
              <a:t>A and B </a:t>
            </a:r>
            <a:endParaRPr lang="en-GB" sz="2800" dirty="0"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533591" y="2624482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2800" dirty="0" smtClean="0">
                <a:latin typeface="+mj-lt"/>
              </a:rPr>
              <a:t>A only</a:t>
            </a:r>
            <a:endParaRPr lang="en-GB" sz="2800" dirty="0"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2800" dirty="0" smtClean="0">
                <a:latin typeface="+mj-lt"/>
              </a:rPr>
              <a:t>Neither A or B</a:t>
            </a:r>
            <a:endParaRPr lang="en-GB" sz="28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/>
              <a:t>B </a:t>
            </a:r>
            <a:r>
              <a:rPr lang="en-US" sz="2800" dirty="0" smtClean="0"/>
              <a:t>only</a:t>
            </a:r>
            <a:endParaRPr lang="en-GB" sz="28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/>
              <a:t>Technician A says you do not have to solder a repaired wire. Technician B says wire insulation damage is sometimes found where the wire passes through an opening in a metal part.  Who is </a:t>
            </a:r>
            <a:r>
              <a:rPr lang="en-US" sz="2800" dirty="0" smtClean="0"/>
              <a:t>right?</a:t>
            </a:r>
            <a:endParaRPr lang="en-GB" sz="2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45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45956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Low ECM supply </a:t>
            </a:r>
            <a:r>
              <a:rPr lang="en-US" dirty="0" smtClean="0"/>
              <a:t>voltage</a:t>
            </a:r>
            <a:endParaRPr lang="en-GB" sz="4400" dirty="0"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458189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Failed data link </a:t>
            </a:r>
            <a:r>
              <a:rPr lang="en-US" dirty="0" smtClean="0"/>
              <a:t>connector</a:t>
            </a:r>
            <a:endParaRPr lang="en-GB" sz="4400" dirty="0"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8540" y="3624907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/>
              <a:t>High </a:t>
            </a:r>
            <a:r>
              <a:rPr lang="en-US" dirty="0"/>
              <a:t>ECM supply voltage</a:t>
            </a:r>
            <a:endParaRPr lang="en-GB" sz="44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3623530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Incorrect diagnostic tool </a:t>
            </a:r>
            <a:r>
              <a:rPr lang="en-US" dirty="0" smtClean="0"/>
              <a:t>software</a:t>
            </a:r>
            <a:endParaRPr lang="en-GB" sz="44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98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/>
              <a:t>The engine cranks on a diesel, but will not start. During diagnosis, the ECM (Electronic Control Module) will not communicate with the diagnostic tool. What is the MOST LIKELY </a:t>
            </a:r>
            <a:r>
              <a:rPr lang="en-US" sz="2800" dirty="0" smtClean="0"/>
              <a:t>cause?</a:t>
            </a:r>
            <a:endParaRPr lang="en-GB" sz="2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793003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/>
              <a:t>No ECM </a:t>
            </a:r>
            <a:r>
              <a:rPr lang="en-US" dirty="0"/>
              <a:t>supply voltage</a:t>
            </a:r>
            <a:endParaRPr lang="en-GB" sz="4400" dirty="0">
              <a:latin typeface="+mj-lt"/>
            </a:endParaRPr>
          </a:p>
        </p:txBody>
      </p:sp>
      <p:sp>
        <p:nvSpPr>
          <p:cNvPr id="18" name="F"/>
          <p:cNvSpPr/>
          <p:nvPr/>
        </p:nvSpPr>
        <p:spPr>
          <a:xfrm>
            <a:off x="6321502" y="479162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/>
              <a:t>Outdated diagnostic </a:t>
            </a:r>
            <a:r>
              <a:rPr lang="en-US" dirty="0"/>
              <a:t>tool </a:t>
            </a:r>
            <a:r>
              <a:rPr lang="en-US" dirty="0" smtClean="0"/>
              <a:t>software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441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034094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Exhaust </a:t>
            </a:r>
            <a:r>
              <a:rPr lang="en-US" dirty="0" smtClean="0"/>
              <a:t>pyrometer</a:t>
            </a:r>
            <a:endParaRPr lang="en-GB" sz="3600" dirty="0"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032717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Exhaust </a:t>
            </a:r>
            <a:r>
              <a:rPr lang="en-US" dirty="0" smtClean="0"/>
              <a:t>manometer</a:t>
            </a:r>
            <a:endParaRPr lang="en-GB" sz="3600" dirty="0"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6951" y="304075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4751" y="303869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Diagnostic scan too</a:t>
            </a:r>
            <a:endParaRPr lang="en-GB" sz="36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1502" y="3039382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79302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MDI (Multiple Diagnostic Interface)</a:t>
            </a:r>
            <a:endParaRPr lang="en-GB" sz="36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62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/>
              <a:t>Which of the following measuring tools is MOST likely used to measure the temperature of the diesel exhaust gases</a:t>
            </a:r>
            <a:r>
              <a:rPr lang="en-US" sz="2800" dirty="0" smtClean="0"/>
              <a:t>?</a:t>
            </a:r>
            <a:endParaRPr lang="en-GB" sz="2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046046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031486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OBD II &amp; CAN Deluxe Scan Too</a:t>
            </a:r>
            <a:endParaRPr lang="en-GB" sz="3600" dirty="0">
              <a:latin typeface="+mj-lt"/>
            </a:endParaRPr>
          </a:p>
        </p:txBody>
      </p:sp>
      <p:sp>
        <p:nvSpPr>
          <p:cNvPr id="18" name="F"/>
          <p:cNvSpPr/>
          <p:nvPr/>
        </p:nvSpPr>
        <p:spPr>
          <a:xfrm>
            <a:off x="6321502" y="404466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GB" dirty="0" smtClean="0">
                <a:latin typeface="+mj-lt"/>
              </a:rPr>
              <a:t>Dual – </a:t>
            </a:r>
            <a:r>
              <a:rPr lang="en-US" dirty="0"/>
              <a:t>MDI (Multiple Diagnostic Interface</a:t>
            </a:r>
            <a:r>
              <a:rPr lang="en-US" dirty="0" smtClean="0"/>
              <a:t>)</a:t>
            </a:r>
            <a:endParaRPr lang="en-GB" dirty="0">
              <a:latin typeface="+mj-lt"/>
            </a:endParaRPr>
          </a:p>
        </p:txBody>
      </p:sp>
      <p:sp>
        <p:nvSpPr>
          <p:cNvPr id="24" name="G"/>
          <p:cNvSpPr/>
          <p:nvPr/>
        </p:nvSpPr>
        <p:spPr>
          <a:xfrm>
            <a:off x="316951" y="5038150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G_answer"/>
          <p:cNvSpPr/>
          <p:nvPr/>
        </p:nvSpPr>
        <p:spPr>
          <a:xfrm>
            <a:off x="1474751" y="505133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>
                <a:latin typeface="+mj-lt"/>
              </a:rPr>
              <a:t>Tachometer</a:t>
            </a:r>
            <a:endParaRPr lang="en-GB" dirty="0">
              <a:latin typeface="+mj-lt"/>
            </a:endParaRPr>
          </a:p>
        </p:txBody>
      </p:sp>
      <p:sp>
        <p:nvSpPr>
          <p:cNvPr id="26" name="H"/>
          <p:cNvSpPr/>
          <p:nvPr/>
        </p:nvSpPr>
        <p:spPr>
          <a:xfrm>
            <a:off x="6321502" y="5036773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0" name="H_answer"/>
          <p:cNvSpPr/>
          <p:nvPr/>
        </p:nvSpPr>
        <p:spPr>
          <a:xfrm>
            <a:off x="7479302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>
                <a:latin typeface="+mj-lt"/>
              </a:rPr>
              <a:t>Contact Infrared Thermometer</a:t>
            </a:r>
            <a:endParaRPr lang="en-GB" dirty="0">
              <a:latin typeface="+mj-lt"/>
            </a:endParaRPr>
          </a:p>
        </p:txBody>
      </p:sp>
      <p:pic>
        <p:nvPicPr>
          <p:cNvPr id="1025" name="Picture 1" descr="wro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hec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wro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ec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5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333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Kayla D Bodary</cp:lastModifiedBy>
  <cp:revision>4</cp:revision>
  <dcterms:created xsi:type="dcterms:W3CDTF">2016-12-18T03:02:54Z</dcterms:created>
  <dcterms:modified xsi:type="dcterms:W3CDTF">2017-03-06T20:10:24Z</dcterms:modified>
</cp:coreProperties>
</file>